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28de8b6f14d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8b924433894f1f"/>
  </p:sldMasterIdLst>
  <p:sldIdLst>
    <p:sldId xmlns:r="http://schemas.openxmlformats.org/officeDocument/2006/relationships" id="256" r:id="R552c089b172e42a0"/>
    <p:sldId xmlns:r="http://schemas.openxmlformats.org/officeDocument/2006/relationships" id="257" r:id="Rcd64f7abb16d419c"/>
    <p:sldId xmlns:r="http://schemas.openxmlformats.org/officeDocument/2006/relationships" id="258" r:id="Rce0ffd867ebf4a6e"/>
    <p:sldId xmlns:r="http://schemas.openxmlformats.org/officeDocument/2006/relationships" id="259" r:id="R7e22bf42276a4d9c"/>
    <p:sldId xmlns:r="http://schemas.openxmlformats.org/officeDocument/2006/relationships" id="260" r:id="R31c1f76c74524812"/>
    <p:sldId xmlns:r="http://schemas.openxmlformats.org/officeDocument/2006/relationships" id="261" r:id="R74104244a5a24b89"/>
    <p:sldId xmlns:r="http://schemas.openxmlformats.org/officeDocument/2006/relationships" id="262" r:id="Rdb769e84a9d14d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b924433894f1f" /><Relationship Type="http://schemas.openxmlformats.org/officeDocument/2006/relationships/slide" Target="/ppt/slides/slide1.xml" Id="R552c089b172e42a0" /><Relationship Type="http://schemas.openxmlformats.org/officeDocument/2006/relationships/slide" Target="/ppt/slides/slide2.xml" Id="Rcd64f7abb16d419c" /><Relationship Type="http://schemas.openxmlformats.org/officeDocument/2006/relationships/slide" Target="/ppt/slides/slide3.xml" Id="Rce0ffd867ebf4a6e" /><Relationship Type="http://schemas.openxmlformats.org/officeDocument/2006/relationships/slide" Target="/ppt/slides/slide4.xml" Id="R7e22bf42276a4d9c" /><Relationship Type="http://schemas.openxmlformats.org/officeDocument/2006/relationships/slide" Target="/ppt/slides/slide5.xml" Id="R31c1f76c74524812" /><Relationship Type="http://schemas.openxmlformats.org/officeDocument/2006/relationships/slide" Target="/ppt/slides/slide6.xml" Id="R74104244a5a24b89" /><Relationship Type="http://schemas.openxmlformats.org/officeDocument/2006/relationships/slide" Target="/ppt/slides/slide7.xml" Id="Rdb769e84a9d14d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7554b65cb42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1291775da46d4" /><Relationship Type="http://schemas.openxmlformats.org/officeDocument/2006/relationships/theme" Target="/ppt/slideMasters/theme/theme1.xml" Id="R25637e5a169c49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1291775da46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6bb8fcbcf49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231af25434d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d3bd1f54e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6d161d3fc4a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ed8b0425949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ed92e491a4b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ca0b2e6a48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JARL HELGE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