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2119bfa61b4d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6a3a0950ec4403"/>
  </p:sldMasterIdLst>
  <p:sldIdLst>
    <p:sldId xmlns:r="http://schemas.openxmlformats.org/officeDocument/2006/relationships" id="256" r:id="Rab8a5f025fa24bb4"/>
    <p:sldId xmlns:r="http://schemas.openxmlformats.org/officeDocument/2006/relationships" id="257" r:id="R88e83944c1cc4662"/>
    <p:sldId xmlns:r="http://schemas.openxmlformats.org/officeDocument/2006/relationships" id="258" r:id="Rcea283c5cd50492e"/>
    <p:sldId xmlns:r="http://schemas.openxmlformats.org/officeDocument/2006/relationships" id="259" r:id="Rf919eea7711e4c86"/>
    <p:sldId xmlns:r="http://schemas.openxmlformats.org/officeDocument/2006/relationships" id="260" r:id="R3856261f5d9c4e64"/>
    <p:sldId xmlns:r="http://schemas.openxmlformats.org/officeDocument/2006/relationships" id="261" r:id="R89ff436dcb234dce"/>
    <p:sldId xmlns:r="http://schemas.openxmlformats.org/officeDocument/2006/relationships" id="262" r:id="R89f849ba77a84e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a3a0950ec4403" /><Relationship Type="http://schemas.openxmlformats.org/officeDocument/2006/relationships/slide" Target="/ppt/slides/slide1.xml" Id="Rab8a5f025fa24bb4" /><Relationship Type="http://schemas.openxmlformats.org/officeDocument/2006/relationships/slide" Target="/ppt/slides/slide2.xml" Id="R88e83944c1cc4662" /><Relationship Type="http://schemas.openxmlformats.org/officeDocument/2006/relationships/slide" Target="/ppt/slides/slide3.xml" Id="Rcea283c5cd50492e" /><Relationship Type="http://schemas.openxmlformats.org/officeDocument/2006/relationships/slide" Target="/ppt/slides/slide4.xml" Id="Rf919eea7711e4c86" /><Relationship Type="http://schemas.openxmlformats.org/officeDocument/2006/relationships/slide" Target="/ppt/slides/slide5.xml" Id="R3856261f5d9c4e64" /><Relationship Type="http://schemas.openxmlformats.org/officeDocument/2006/relationships/slide" Target="/ppt/slides/slide6.xml" Id="R89ff436dcb234dce" /><Relationship Type="http://schemas.openxmlformats.org/officeDocument/2006/relationships/slide" Target="/ppt/slides/slide7.xml" Id="R89f849ba77a84e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bcf55666949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8847d478f40e1" /><Relationship Type="http://schemas.openxmlformats.org/officeDocument/2006/relationships/theme" Target="/ppt/slideMasters/theme/theme1.xml" Id="Red79d9fc505b44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d8847d478f40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eb86a603ef49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a76c460bd47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c9cf8a6a340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8cf3929de45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09240239941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f717eddd041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5159326294b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SALTERI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SALTERI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−1 668 316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54 905 641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55 048 703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915 966 519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SALTERI AS</a:t>
            </a:r>
          </a:p>
        </p:txBody>
      </p:sp>
    </p:spTree>
  </p:cSld>
  <p:clrMapOvr>
    <a:masterClrMapping xmlns:a="http://schemas.openxmlformats.org/drawingml/2006/main"/>
  </p:clrMapOvr>
</p:sld>
</file>