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ecdd7bb10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4dcf9b7e74558"/>
  </p:sldMasterIdLst>
  <p:sldIdLst>
    <p:sldId xmlns:r="http://schemas.openxmlformats.org/officeDocument/2006/relationships" id="256" r:id="R346261618c974aaa"/>
    <p:sldId xmlns:r="http://schemas.openxmlformats.org/officeDocument/2006/relationships" id="257" r:id="Rc9e0037b87154a97"/>
    <p:sldId xmlns:r="http://schemas.openxmlformats.org/officeDocument/2006/relationships" id="258" r:id="R7568cdd09fb940b0"/>
    <p:sldId xmlns:r="http://schemas.openxmlformats.org/officeDocument/2006/relationships" id="259" r:id="Ree4ceeb461774476"/>
    <p:sldId xmlns:r="http://schemas.openxmlformats.org/officeDocument/2006/relationships" id="260" r:id="R55078fa0ec3a48c9"/>
    <p:sldId xmlns:r="http://schemas.openxmlformats.org/officeDocument/2006/relationships" id="261" r:id="Rf3ddf8313bb347f1"/>
    <p:sldId xmlns:r="http://schemas.openxmlformats.org/officeDocument/2006/relationships" id="262" r:id="Rccfd65c76f82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4dcf9b7e74558" /><Relationship Type="http://schemas.openxmlformats.org/officeDocument/2006/relationships/slide" Target="/ppt/slides/slide1.xml" Id="R346261618c974aaa" /><Relationship Type="http://schemas.openxmlformats.org/officeDocument/2006/relationships/slide" Target="/ppt/slides/slide2.xml" Id="Rc9e0037b87154a97" /><Relationship Type="http://schemas.openxmlformats.org/officeDocument/2006/relationships/slide" Target="/ppt/slides/slide3.xml" Id="R7568cdd09fb940b0" /><Relationship Type="http://schemas.openxmlformats.org/officeDocument/2006/relationships/slide" Target="/ppt/slides/slide4.xml" Id="Ree4ceeb461774476" /><Relationship Type="http://schemas.openxmlformats.org/officeDocument/2006/relationships/slide" Target="/ppt/slides/slide5.xml" Id="R55078fa0ec3a48c9" /><Relationship Type="http://schemas.openxmlformats.org/officeDocument/2006/relationships/slide" Target="/ppt/slides/slide6.xml" Id="Rf3ddf8313bb347f1" /><Relationship Type="http://schemas.openxmlformats.org/officeDocument/2006/relationships/slide" Target="/ppt/slides/slide7.xml" Id="Rccfd65c76f82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0a2667e99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e16180974fcc" /><Relationship Type="http://schemas.openxmlformats.org/officeDocument/2006/relationships/theme" Target="/ppt/slideMasters/theme/theme1.xml" Id="Rb7af5dc94ab2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49e1618097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17c8f166a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4444ec62d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e47e35897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ddf3eea8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72972046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d0106d37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e821c1b52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