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ebd7896e5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13305e1844545"/>
  </p:sldMasterIdLst>
  <p:sldIdLst>
    <p:sldId xmlns:r="http://schemas.openxmlformats.org/officeDocument/2006/relationships" id="256" r:id="Ra8be72d619634c9c"/>
    <p:sldId xmlns:r="http://schemas.openxmlformats.org/officeDocument/2006/relationships" id="257" r:id="R7b4189755fa94a1d"/>
    <p:sldId xmlns:r="http://schemas.openxmlformats.org/officeDocument/2006/relationships" id="258" r:id="R724fe7129e644cc7"/>
    <p:sldId xmlns:r="http://schemas.openxmlformats.org/officeDocument/2006/relationships" id="259" r:id="R79e353c939bc4295"/>
    <p:sldId xmlns:r="http://schemas.openxmlformats.org/officeDocument/2006/relationships" id="260" r:id="R180d8087fba14037"/>
    <p:sldId xmlns:r="http://schemas.openxmlformats.org/officeDocument/2006/relationships" id="261" r:id="R202a888b6eb74c27"/>
    <p:sldId xmlns:r="http://schemas.openxmlformats.org/officeDocument/2006/relationships" id="262" r:id="R3ef65b4bc589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13305e1844545" /><Relationship Type="http://schemas.openxmlformats.org/officeDocument/2006/relationships/slide" Target="/ppt/slides/slide1.xml" Id="Ra8be72d619634c9c" /><Relationship Type="http://schemas.openxmlformats.org/officeDocument/2006/relationships/slide" Target="/ppt/slides/slide2.xml" Id="R7b4189755fa94a1d" /><Relationship Type="http://schemas.openxmlformats.org/officeDocument/2006/relationships/slide" Target="/ppt/slides/slide3.xml" Id="R724fe7129e644cc7" /><Relationship Type="http://schemas.openxmlformats.org/officeDocument/2006/relationships/slide" Target="/ppt/slides/slide4.xml" Id="R79e353c939bc4295" /><Relationship Type="http://schemas.openxmlformats.org/officeDocument/2006/relationships/slide" Target="/ppt/slides/slide5.xml" Id="R180d8087fba14037" /><Relationship Type="http://schemas.openxmlformats.org/officeDocument/2006/relationships/slide" Target="/ppt/slides/slide6.xml" Id="R202a888b6eb74c27" /><Relationship Type="http://schemas.openxmlformats.org/officeDocument/2006/relationships/slide" Target="/ppt/slides/slide7.xml" Id="R3ef65b4bc589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7108fef32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ca7c93d1a4d18" /><Relationship Type="http://schemas.openxmlformats.org/officeDocument/2006/relationships/theme" Target="/ppt/slideMasters/theme/theme1.xml" Id="R3f199819b557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ca7c93d1a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18daba253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86e508e4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ebf75a21e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80dafed2e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890f16a2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ca5f0712c48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7152305fa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