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92e8106fd149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70ebfd5a38492c"/>
  </p:sldMasterIdLst>
  <p:sldIdLst>
    <p:sldId xmlns:r="http://schemas.openxmlformats.org/officeDocument/2006/relationships" id="256" r:id="R3c5a0c049f014454"/>
    <p:sldId xmlns:r="http://schemas.openxmlformats.org/officeDocument/2006/relationships" id="257" r:id="Ra924b2bba3da4a62"/>
    <p:sldId xmlns:r="http://schemas.openxmlformats.org/officeDocument/2006/relationships" id="258" r:id="R16fcabec9ec84a8b"/>
    <p:sldId xmlns:r="http://schemas.openxmlformats.org/officeDocument/2006/relationships" id="259" r:id="Re24de34c717a4436"/>
    <p:sldId xmlns:r="http://schemas.openxmlformats.org/officeDocument/2006/relationships" id="260" r:id="R42c8e310135442be"/>
    <p:sldId xmlns:r="http://schemas.openxmlformats.org/officeDocument/2006/relationships" id="261" r:id="R82767c5f0bad40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70ebfd5a38492c" /><Relationship Type="http://schemas.openxmlformats.org/officeDocument/2006/relationships/slide" Target="/ppt/slides/slide1.xml" Id="R3c5a0c049f014454" /><Relationship Type="http://schemas.openxmlformats.org/officeDocument/2006/relationships/slide" Target="/ppt/slides/slide2.xml" Id="Ra924b2bba3da4a62" /><Relationship Type="http://schemas.openxmlformats.org/officeDocument/2006/relationships/slide" Target="/ppt/slides/slide3.xml" Id="R16fcabec9ec84a8b" /><Relationship Type="http://schemas.openxmlformats.org/officeDocument/2006/relationships/slide" Target="/ppt/slides/slide4.xml" Id="Re24de34c717a4436" /><Relationship Type="http://schemas.openxmlformats.org/officeDocument/2006/relationships/slide" Target="/ppt/slides/slide5.xml" Id="R42c8e310135442be" /><Relationship Type="http://schemas.openxmlformats.org/officeDocument/2006/relationships/slide" Target="/ppt/slides/slide6.xml" Id="R82767c5f0bad40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246297d78d41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282f558d1e46ac" /><Relationship Type="http://schemas.openxmlformats.org/officeDocument/2006/relationships/theme" Target="/ppt/slideMasters/theme/theme1.xml" Id="Rc00ae4d921cb42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282f558d1e46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0aef5ac0a54b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4f6bcb6cb642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20a910ff3444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8e57eb5b8b4f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9395a9964f4a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844439aa474e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VBM BYGGFORNYELSE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Billingstadsletta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915 836 623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