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cc4e01e78d4f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ca3e043b54b70"/>
  </p:sldMasterIdLst>
  <p:sldIdLst>
    <p:sldId xmlns:r="http://schemas.openxmlformats.org/officeDocument/2006/relationships" id="256" r:id="R4391c770a76d4e5b"/>
    <p:sldId xmlns:r="http://schemas.openxmlformats.org/officeDocument/2006/relationships" id="257" r:id="R22150614a97f45dd"/>
    <p:sldId xmlns:r="http://schemas.openxmlformats.org/officeDocument/2006/relationships" id="258" r:id="R2ea43d05e26a4f95"/>
    <p:sldId xmlns:r="http://schemas.openxmlformats.org/officeDocument/2006/relationships" id="259" r:id="R1f68cd59aa414939"/>
    <p:sldId xmlns:r="http://schemas.openxmlformats.org/officeDocument/2006/relationships" id="260" r:id="R13529448d2ab47e4"/>
    <p:sldId xmlns:r="http://schemas.openxmlformats.org/officeDocument/2006/relationships" id="261" r:id="R05fdb942688e40cc"/>
    <p:sldId xmlns:r="http://schemas.openxmlformats.org/officeDocument/2006/relationships" id="262" r:id="R923c2b66328b4a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ca3e043b54b70" /><Relationship Type="http://schemas.openxmlformats.org/officeDocument/2006/relationships/slide" Target="/ppt/slides/slide1.xml" Id="R4391c770a76d4e5b" /><Relationship Type="http://schemas.openxmlformats.org/officeDocument/2006/relationships/slide" Target="/ppt/slides/slide2.xml" Id="R22150614a97f45dd" /><Relationship Type="http://schemas.openxmlformats.org/officeDocument/2006/relationships/slide" Target="/ppt/slides/slide3.xml" Id="R2ea43d05e26a4f95" /><Relationship Type="http://schemas.openxmlformats.org/officeDocument/2006/relationships/slide" Target="/ppt/slides/slide4.xml" Id="R1f68cd59aa414939" /><Relationship Type="http://schemas.openxmlformats.org/officeDocument/2006/relationships/slide" Target="/ppt/slides/slide5.xml" Id="R13529448d2ab47e4" /><Relationship Type="http://schemas.openxmlformats.org/officeDocument/2006/relationships/slide" Target="/ppt/slides/slide6.xml" Id="R05fdb942688e40cc" /><Relationship Type="http://schemas.openxmlformats.org/officeDocument/2006/relationships/slide" Target="/ppt/slides/slide7.xml" Id="R923c2b66328b4a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dd6f617974c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99b0718804ed1" /><Relationship Type="http://schemas.openxmlformats.org/officeDocument/2006/relationships/theme" Target="/ppt/slideMasters/theme/theme1.xml" Id="R526d503422b34f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399b0718804e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5d6755e947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6650e6fed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b506f280649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ce7c96c8f45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0516ef3994e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2e2b440a647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0fbf8ffd349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KOSMOS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KOSMOS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15 529 486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53 134 617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64 857 029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GERARD MOXON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