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a81fda972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f9e4c54d241d8"/>
  </p:sldMasterIdLst>
  <p:sldIdLst>
    <p:sldId xmlns:r="http://schemas.openxmlformats.org/officeDocument/2006/relationships" id="256" r:id="R3778751a0baf43b6"/>
    <p:sldId xmlns:r="http://schemas.openxmlformats.org/officeDocument/2006/relationships" id="257" r:id="R862e4786838c4d66"/>
    <p:sldId xmlns:r="http://schemas.openxmlformats.org/officeDocument/2006/relationships" id="258" r:id="R3536f03e1b03433d"/>
    <p:sldId xmlns:r="http://schemas.openxmlformats.org/officeDocument/2006/relationships" id="259" r:id="Rc90a95bb28704f59"/>
    <p:sldId xmlns:r="http://schemas.openxmlformats.org/officeDocument/2006/relationships" id="260" r:id="Re98e2d19afac4b96"/>
    <p:sldId xmlns:r="http://schemas.openxmlformats.org/officeDocument/2006/relationships" id="261" r:id="R6a3a8a9777ca42bc"/>
    <p:sldId xmlns:r="http://schemas.openxmlformats.org/officeDocument/2006/relationships" id="262" r:id="Rd1b1faee5874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f9e4c54d241d8" /><Relationship Type="http://schemas.openxmlformats.org/officeDocument/2006/relationships/slide" Target="/ppt/slides/slide1.xml" Id="R3778751a0baf43b6" /><Relationship Type="http://schemas.openxmlformats.org/officeDocument/2006/relationships/slide" Target="/ppt/slides/slide2.xml" Id="R862e4786838c4d66" /><Relationship Type="http://schemas.openxmlformats.org/officeDocument/2006/relationships/slide" Target="/ppt/slides/slide3.xml" Id="R3536f03e1b03433d" /><Relationship Type="http://schemas.openxmlformats.org/officeDocument/2006/relationships/slide" Target="/ppt/slides/slide4.xml" Id="Rc90a95bb28704f59" /><Relationship Type="http://schemas.openxmlformats.org/officeDocument/2006/relationships/slide" Target="/ppt/slides/slide5.xml" Id="Re98e2d19afac4b96" /><Relationship Type="http://schemas.openxmlformats.org/officeDocument/2006/relationships/slide" Target="/ppt/slides/slide6.xml" Id="R6a3a8a9777ca42bc" /><Relationship Type="http://schemas.openxmlformats.org/officeDocument/2006/relationships/slide" Target="/ppt/slides/slide7.xml" Id="Rd1b1faee5874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8503727a6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520c2083e44bd" /><Relationship Type="http://schemas.openxmlformats.org/officeDocument/2006/relationships/theme" Target="/ppt/slideMasters/theme/theme1.xml" Id="R8933d7a315a5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520c2083e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4319138b4b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c8157f3b2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7bec5a439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0476e4602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4b6988cc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caa863f9a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91d62e849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PLETHORA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1 188 288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1 878 288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ERIK JANSSON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Erik Svendsen, Beryllvegen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5516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915 808 190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