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d068dbb6f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63dec11724d33"/>
  </p:sldMasterIdLst>
  <p:sldIdLst>
    <p:sldId xmlns:r="http://schemas.openxmlformats.org/officeDocument/2006/relationships" id="256" r:id="R001cd01cd56c4f15"/>
    <p:sldId xmlns:r="http://schemas.openxmlformats.org/officeDocument/2006/relationships" id="257" r:id="R22372074828e47c4"/>
    <p:sldId xmlns:r="http://schemas.openxmlformats.org/officeDocument/2006/relationships" id="258" r:id="R45474ecb75714a21"/>
    <p:sldId xmlns:r="http://schemas.openxmlformats.org/officeDocument/2006/relationships" id="259" r:id="Rbd31d665bdf043f6"/>
    <p:sldId xmlns:r="http://schemas.openxmlformats.org/officeDocument/2006/relationships" id="260" r:id="R19d476c8e67b4735"/>
    <p:sldId xmlns:r="http://schemas.openxmlformats.org/officeDocument/2006/relationships" id="261" r:id="R1ea16edb7af24102"/>
    <p:sldId xmlns:r="http://schemas.openxmlformats.org/officeDocument/2006/relationships" id="262" r:id="R134381a87a23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63dec11724d33" /><Relationship Type="http://schemas.openxmlformats.org/officeDocument/2006/relationships/slide" Target="/ppt/slides/slide1.xml" Id="R001cd01cd56c4f15" /><Relationship Type="http://schemas.openxmlformats.org/officeDocument/2006/relationships/slide" Target="/ppt/slides/slide2.xml" Id="R22372074828e47c4" /><Relationship Type="http://schemas.openxmlformats.org/officeDocument/2006/relationships/slide" Target="/ppt/slides/slide3.xml" Id="R45474ecb75714a21" /><Relationship Type="http://schemas.openxmlformats.org/officeDocument/2006/relationships/slide" Target="/ppt/slides/slide4.xml" Id="Rbd31d665bdf043f6" /><Relationship Type="http://schemas.openxmlformats.org/officeDocument/2006/relationships/slide" Target="/ppt/slides/slide5.xml" Id="R19d476c8e67b4735" /><Relationship Type="http://schemas.openxmlformats.org/officeDocument/2006/relationships/slide" Target="/ppt/slides/slide6.xml" Id="R1ea16edb7af24102" /><Relationship Type="http://schemas.openxmlformats.org/officeDocument/2006/relationships/slide" Target="/ppt/slides/slide7.xml" Id="R134381a87a23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93ac27b64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9c463092440b" /><Relationship Type="http://schemas.openxmlformats.org/officeDocument/2006/relationships/theme" Target="/ppt/slideMasters/theme/theme1.xml" Id="R81f99d930085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69c463092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befb3480a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fcb1e4d2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7d7a5cc37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c3ea0081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5c16efaba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b391d3367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729a9f0a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CHRISTIAN DOBLOUG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