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aa4321f71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b820351ca4453"/>
  </p:sldMasterIdLst>
  <p:sldIdLst>
    <p:sldId xmlns:r="http://schemas.openxmlformats.org/officeDocument/2006/relationships" id="256" r:id="R37c0d03cd2d94b90"/>
    <p:sldId xmlns:r="http://schemas.openxmlformats.org/officeDocument/2006/relationships" id="257" r:id="R4b1af1e7d69047ce"/>
    <p:sldId xmlns:r="http://schemas.openxmlformats.org/officeDocument/2006/relationships" id="258" r:id="R8af6748a71484dea"/>
    <p:sldId xmlns:r="http://schemas.openxmlformats.org/officeDocument/2006/relationships" id="259" r:id="R866b79c81d55438b"/>
    <p:sldId xmlns:r="http://schemas.openxmlformats.org/officeDocument/2006/relationships" id="260" r:id="R14115eb61f584fa7"/>
    <p:sldId xmlns:r="http://schemas.openxmlformats.org/officeDocument/2006/relationships" id="261" r:id="Rfcb7bd3b6d604090"/>
    <p:sldId xmlns:r="http://schemas.openxmlformats.org/officeDocument/2006/relationships" id="262" r:id="Rf1aa60a6e827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b820351ca4453" /><Relationship Type="http://schemas.openxmlformats.org/officeDocument/2006/relationships/slide" Target="/ppt/slides/slide1.xml" Id="R37c0d03cd2d94b90" /><Relationship Type="http://schemas.openxmlformats.org/officeDocument/2006/relationships/slide" Target="/ppt/slides/slide2.xml" Id="R4b1af1e7d69047ce" /><Relationship Type="http://schemas.openxmlformats.org/officeDocument/2006/relationships/slide" Target="/ppt/slides/slide3.xml" Id="R8af6748a71484dea" /><Relationship Type="http://schemas.openxmlformats.org/officeDocument/2006/relationships/slide" Target="/ppt/slides/slide4.xml" Id="R866b79c81d55438b" /><Relationship Type="http://schemas.openxmlformats.org/officeDocument/2006/relationships/slide" Target="/ppt/slides/slide5.xml" Id="R14115eb61f584fa7" /><Relationship Type="http://schemas.openxmlformats.org/officeDocument/2006/relationships/slide" Target="/ppt/slides/slide6.xml" Id="Rfcb7bd3b6d604090" /><Relationship Type="http://schemas.openxmlformats.org/officeDocument/2006/relationships/slide" Target="/ppt/slides/slide7.xml" Id="Rf1aa60a6e827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14788f29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6db7e4b048ed" /><Relationship Type="http://schemas.openxmlformats.org/officeDocument/2006/relationships/theme" Target="/ppt/slideMasters/theme/theme1.xml" Id="R42f70b29a84a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e6db7e4b0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4bba49d8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2a70a90e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0dede1e8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4fbb1ce9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10487de9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3105c014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90056978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NYGAARD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ANETTE NYGAARD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NYGAARD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PETTER NYGAARD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VIDVEI NYGAARD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NYGAARD ANKER-RASCH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