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c78c2d46f743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9e481fe60a4139"/>
  </p:sldMasterIdLst>
  <p:sldIdLst>
    <p:sldId xmlns:r="http://schemas.openxmlformats.org/officeDocument/2006/relationships" id="256" r:id="Rb4b11b4b31e240a4"/>
    <p:sldId xmlns:r="http://schemas.openxmlformats.org/officeDocument/2006/relationships" id="257" r:id="Rb37e8f74d4a64d16"/>
    <p:sldId xmlns:r="http://schemas.openxmlformats.org/officeDocument/2006/relationships" id="258" r:id="Rfb2ce6707f204ff8"/>
    <p:sldId xmlns:r="http://schemas.openxmlformats.org/officeDocument/2006/relationships" id="259" r:id="R4abaf5df2dfa41f1"/>
    <p:sldId xmlns:r="http://schemas.openxmlformats.org/officeDocument/2006/relationships" id="260" r:id="R6ba501408e3e4e03"/>
    <p:sldId xmlns:r="http://schemas.openxmlformats.org/officeDocument/2006/relationships" id="261" r:id="Rf98e95c239b940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9e481fe60a4139" /><Relationship Type="http://schemas.openxmlformats.org/officeDocument/2006/relationships/slide" Target="/ppt/slides/slide1.xml" Id="Rb4b11b4b31e240a4" /><Relationship Type="http://schemas.openxmlformats.org/officeDocument/2006/relationships/slide" Target="/ppt/slides/slide2.xml" Id="Rb37e8f74d4a64d16" /><Relationship Type="http://schemas.openxmlformats.org/officeDocument/2006/relationships/slide" Target="/ppt/slides/slide3.xml" Id="Rfb2ce6707f204ff8" /><Relationship Type="http://schemas.openxmlformats.org/officeDocument/2006/relationships/slide" Target="/ppt/slides/slide4.xml" Id="R4abaf5df2dfa41f1" /><Relationship Type="http://schemas.openxmlformats.org/officeDocument/2006/relationships/slide" Target="/ppt/slides/slide5.xml" Id="R6ba501408e3e4e03" /><Relationship Type="http://schemas.openxmlformats.org/officeDocument/2006/relationships/slide" Target="/ppt/slides/slide6.xml" Id="Rf98e95c239b940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fcfdf38884a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57015ebb645cc" /><Relationship Type="http://schemas.openxmlformats.org/officeDocument/2006/relationships/theme" Target="/ppt/slideMasters/theme/theme1.xml" Id="R463ccde7b9024e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557015ebb645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00d665d9347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6ca1881a24c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a6c15b21d4e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604a4b4c748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ea72cb59d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62ee28fc44f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SPAREBANK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SR-BANK ASA  –  15,1 %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SPESIALFOND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CLIPPER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+4751676700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kundeservice@rogalandsparebank.no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915 691 161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SPAREBANK</a:t>
            </a:r>
          </a:p>
        </p:txBody>
      </p:sp>
    </p:spTree>
  </p:cSld>
  <p:clrMapOvr>
    <a:masterClrMapping xmlns:a="http://schemas.openxmlformats.org/drawingml/2006/main"/>
  </p:clrMapOvr>
</p:sld>
</file>