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7ef6a949d147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94784aa8944155"/>
  </p:sldMasterIdLst>
  <p:sldIdLst>
    <p:sldId xmlns:r="http://schemas.openxmlformats.org/officeDocument/2006/relationships" id="256" r:id="R0ff67bb2ccc64bc0"/>
    <p:sldId xmlns:r="http://schemas.openxmlformats.org/officeDocument/2006/relationships" id="257" r:id="Re4797a0fbe4c4333"/>
    <p:sldId xmlns:r="http://schemas.openxmlformats.org/officeDocument/2006/relationships" id="258" r:id="R1462f0de15df4039"/>
    <p:sldId xmlns:r="http://schemas.openxmlformats.org/officeDocument/2006/relationships" id="259" r:id="Rb7aa7f387e0649e4"/>
    <p:sldId xmlns:r="http://schemas.openxmlformats.org/officeDocument/2006/relationships" id="260" r:id="Re84b8239f41f49c6"/>
    <p:sldId xmlns:r="http://schemas.openxmlformats.org/officeDocument/2006/relationships" id="261" r:id="Rbe4d6e25a6e24e73"/>
    <p:sldId xmlns:r="http://schemas.openxmlformats.org/officeDocument/2006/relationships" id="262" r:id="R69b92497734b4a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4784aa8944155" /><Relationship Type="http://schemas.openxmlformats.org/officeDocument/2006/relationships/slide" Target="/ppt/slides/slide1.xml" Id="R0ff67bb2ccc64bc0" /><Relationship Type="http://schemas.openxmlformats.org/officeDocument/2006/relationships/slide" Target="/ppt/slides/slide2.xml" Id="Re4797a0fbe4c4333" /><Relationship Type="http://schemas.openxmlformats.org/officeDocument/2006/relationships/slide" Target="/ppt/slides/slide3.xml" Id="R1462f0de15df4039" /><Relationship Type="http://schemas.openxmlformats.org/officeDocument/2006/relationships/slide" Target="/ppt/slides/slide4.xml" Id="Rb7aa7f387e0649e4" /><Relationship Type="http://schemas.openxmlformats.org/officeDocument/2006/relationships/slide" Target="/ppt/slides/slide5.xml" Id="Re84b8239f41f49c6" /><Relationship Type="http://schemas.openxmlformats.org/officeDocument/2006/relationships/slide" Target="/ppt/slides/slide6.xml" Id="Rbe4d6e25a6e24e73" /><Relationship Type="http://schemas.openxmlformats.org/officeDocument/2006/relationships/slide" Target="/ppt/slides/slide7.xml" Id="R69b92497734b4a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70d5cd53e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6510a3dfb4289" /><Relationship Type="http://schemas.openxmlformats.org/officeDocument/2006/relationships/theme" Target="/ppt/slideMasters/theme/theme1.xml" Id="R15c288f27ea041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36510a3dfb42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7f3dd2e2a40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d5cfe11724a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9b27f1e1a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9d2246b0741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595b28a0848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f94ae3acc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1a83350a547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MKK HOLDING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ØKLAND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374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christer.oekland@gmail.com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915 642 195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