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0ca32f077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d803033d84884"/>
  </p:sldMasterIdLst>
  <p:sldIdLst>
    <p:sldId xmlns:r="http://schemas.openxmlformats.org/officeDocument/2006/relationships" id="256" r:id="Rf8fa865861f44de3"/>
    <p:sldId xmlns:r="http://schemas.openxmlformats.org/officeDocument/2006/relationships" id="257" r:id="Ra18fce4d6ce54703"/>
    <p:sldId xmlns:r="http://schemas.openxmlformats.org/officeDocument/2006/relationships" id="258" r:id="Rfd06279f91ed4bf3"/>
    <p:sldId xmlns:r="http://schemas.openxmlformats.org/officeDocument/2006/relationships" id="259" r:id="R08613b4c7ffa4f61"/>
    <p:sldId xmlns:r="http://schemas.openxmlformats.org/officeDocument/2006/relationships" id="260" r:id="R9710459732014601"/>
    <p:sldId xmlns:r="http://schemas.openxmlformats.org/officeDocument/2006/relationships" id="261" r:id="R66e165925b034a65"/>
    <p:sldId xmlns:r="http://schemas.openxmlformats.org/officeDocument/2006/relationships" id="262" r:id="Rb1e5fc887e06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d803033d84884" /><Relationship Type="http://schemas.openxmlformats.org/officeDocument/2006/relationships/slide" Target="/ppt/slides/slide1.xml" Id="Rf8fa865861f44de3" /><Relationship Type="http://schemas.openxmlformats.org/officeDocument/2006/relationships/slide" Target="/ppt/slides/slide2.xml" Id="Ra18fce4d6ce54703" /><Relationship Type="http://schemas.openxmlformats.org/officeDocument/2006/relationships/slide" Target="/ppt/slides/slide3.xml" Id="Rfd06279f91ed4bf3" /><Relationship Type="http://schemas.openxmlformats.org/officeDocument/2006/relationships/slide" Target="/ppt/slides/slide4.xml" Id="R08613b4c7ffa4f61" /><Relationship Type="http://schemas.openxmlformats.org/officeDocument/2006/relationships/slide" Target="/ppt/slides/slide5.xml" Id="R9710459732014601" /><Relationship Type="http://schemas.openxmlformats.org/officeDocument/2006/relationships/slide" Target="/ppt/slides/slide6.xml" Id="R66e165925b034a65" /><Relationship Type="http://schemas.openxmlformats.org/officeDocument/2006/relationships/slide" Target="/ppt/slides/slide7.xml" Id="Rb1e5fc887e06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6b4334876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ed83f0a9441f" /><Relationship Type="http://schemas.openxmlformats.org/officeDocument/2006/relationships/theme" Target="/ppt/slideMasters/theme/theme1.xml" Id="Rb2826bfcc4dd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8ed83f0a9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d3eaf3613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43c5bdb5f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8bd8b164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46044fa9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56993e52e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a88befdb3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cb23efa51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