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a539d65514f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aac71da16a47f8"/>
  </p:sldMasterIdLst>
  <p:sldIdLst>
    <p:sldId xmlns:r="http://schemas.openxmlformats.org/officeDocument/2006/relationships" id="256" r:id="R727c5d350164431b"/>
    <p:sldId xmlns:r="http://schemas.openxmlformats.org/officeDocument/2006/relationships" id="257" r:id="R6a60f04689f54c2a"/>
    <p:sldId xmlns:r="http://schemas.openxmlformats.org/officeDocument/2006/relationships" id="258" r:id="R7b57fbcfd65d4cab"/>
    <p:sldId xmlns:r="http://schemas.openxmlformats.org/officeDocument/2006/relationships" id="259" r:id="R852eac4e32aa42aa"/>
    <p:sldId xmlns:r="http://schemas.openxmlformats.org/officeDocument/2006/relationships" id="260" r:id="R677dd0f7a82a4837"/>
    <p:sldId xmlns:r="http://schemas.openxmlformats.org/officeDocument/2006/relationships" id="261" r:id="R17682dcd4e8c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ac71da16a47f8" /><Relationship Type="http://schemas.openxmlformats.org/officeDocument/2006/relationships/slide" Target="/ppt/slides/slide1.xml" Id="R727c5d350164431b" /><Relationship Type="http://schemas.openxmlformats.org/officeDocument/2006/relationships/slide" Target="/ppt/slides/slide2.xml" Id="R6a60f04689f54c2a" /><Relationship Type="http://schemas.openxmlformats.org/officeDocument/2006/relationships/slide" Target="/ppt/slides/slide3.xml" Id="R7b57fbcfd65d4cab" /><Relationship Type="http://schemas.openxmlformats.org/officeDocument/2006/relationships/slide" Target="/ppt/slides/slide4.xml" Id="R852eac4e32aa42aa" /><Relationship Type="http://schemas.openxmlformats.org/officeDocument/2006/relationships/slide" Target="/ppt/slides/slide5.xml" Id="R677dd0f7a82a4837" /><Relationship Type="http://schemas.openxmlformats.org/officeDocument/2006/relationships/slide" Target="/ppt/slides/slide6.xml" Id="R17682dcd4e8c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067ed7e8f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ee21f38754d9b" /><Relationship Type="http://schemas.openxmlformats.org/officeDocument/2006/relationships/theme" Target="/ppt/slideMasters/theme/theme1.xml" Id="R6a0585de7a69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ee21f3875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08d1f4b26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f7d7a13a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01dfaa89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102b55035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b5e9389f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10529239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post@evjenrevisjon.no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www.evjenrevisjon.no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EVJEN REVISJON AS</a:t>
            </a:r>
          </a:p>
        </p:txBody>
      </p:sp>
    </p:spTree>
  </p:cSld>
  <p:clrMapOvr>
    <a:masterClrMapping xmlns:a="http://schemas.openxmlformats.org/drawingml/2006/main"/>
  </p:clrMapOvr>
</p:sld>
</file>