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a618f6dff94b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ddcdf7166b4727"/>
  </p:sldMasterIdLst>
  <p:sldIdLst>
    <p:sldId xmlns:r="http://schemas.openxmlformats.org/officeDocument/2006/relationships" id="256" r:id="R80f054324adb405b"/>
    <p:sldId xmlns:r="http://schemas.openxmlformats.org/officeDocument/2006/relationships" id="257" r:id="R34a562e73b3047a5"/>
    <p:sldId xmlns:r="http://schemas.openxmlformats.org/officeDocument/2006/relationships" id="258" r:id="Ra9564619fdab4b94"/>
    <p:sldId xmlns:r="http://schemas.openxmlformats.org/officeDocument/2006/relationships" id="259" r:id="Rfe3bfae8697e4b19"/>
    <p:sldId xmlns:r="http://schemas.openxmlformats.org/officeDocument/2006/relationships" id="260" r:id="R99dfcccdc2db48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ddcdf7166b4727" /><Relationship Type="http://schemas.openxmlformats.org/officeDocument/2006/relationships/slide" Target="/ppt/slides/slide1.xml" Id="R80f054324adb405b" /><Relationship Type="http://schemas.openxmlformats.org/officeDocument/2006/relationships/slide" Target="/ppt/slides/slide2.xml" Id="R34a562e73b3047a5" /><Relationship Type="http://schemas.openxmlformats.org/officeDocument/2006/relationships/slide" Target="/ppt/slides/slide3.xml" Id="Ra9564619fdab4b94" /><Relationship Type="http://schemas.openxmlformats.org/officeDocument/2006/relationships/slide" Target="/ppt/slides/slide4.xml" Id="Rfe3bfae8697e4b19" /><Relationship Type="http://schemas.openxmlformats.org/officeDocument/2006/relationships/slide" Target="/ppt/slides/slide5.xml" Id="R99dfcccdc2db48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629cc0fb6046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25b0e9bb14b92" /><Relationship Type="http://schemas.openxmlformats.org/officeDocument/2006/relationships/theme" Target="/ppt/slideMasters/theme/theme1.xml" Id="R3fa34e21ba2d40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e25b0e9bb14b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c44482b564f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2a153198f4a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ef6287d854d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9908e9fab4e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32edbfc1742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SCANDIC AID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SCANDIC AID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SCANDIC AID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SCANDIC AID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SCANDIC AID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SCANDIC AID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Tomaz Perez Montano, Welhavens gate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5006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tomaz.perez@outlook.com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915 634 907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SCANDIC AID</a:t>
            </a:r>
          </a:p>
        </p:txBody>
      </p:sp>
    </p:spTree>
  </p:cSld>
  <p:clrMapOvr>
    <a:masterClrMapping xmlns:a="http://schemas.openxmlformats.org/drawingml/2006/main"/>
  </p:clrMapOvr>
</p:sld>
</file>