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10812170c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f8f4c8ec24303"/>
  </p:sldMasterIdLst>
  <p:sldIdLst>
    <p:sldId xmlns:r="http://schemas.openxmlformats.org/officeDocument/2006/relationships" id="256" r:id="R976543c8a91b4668"/>
    <p:sldId xmlns:r="http://schemas.openxmlformats.org/officeDocument/2006/relationships" id="257" r:id="Raeccd20e91154ee3"/>
    <p:sldId xmlns:r="http://schemas.openxmlformats.org/officeDocument/2006/relationships" id="258" r:id="R054b5be4c44e44fb"/>
    <p:sldId xmlns:r="http://schemas.openxmlformats.org/officeDocument/2006/relationships" id="259" r:id="R0d2c82ee50f64b31"/>
    <p:sldId xmlns:r="http://schemas.openxmlformats.org/officeDocument/2006/relationships" id="260" r:id="R4f196c68d5bc4daf"/>
    <p:sldId xmlns:r="http://schemas.openxmlformats.org/officeDocument/2006/relationships" id="261" r:id="Rf187977f32244d4c"/>
    <p:sldId xmlns:r="http://schemas.openxmlformats.org/officeDocument/2006/relationships" id="262" r:id="Radf661a10dd1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f8f4c8ec24303" /><Relationship Type="http://schemas.openxmlformats.org/officeDocument/2006/relationships/slide" Target="/ppt/slides/slide1.xml" Id="R976543c8a91b4668" /><Relationship Type="http://schemas.openxmlformats.org/officeDocument/2006/relationships/slide" Target="/ppt/slides/slide2.xml" Id="Raeccd20e91154ee3" /><Relationship Type="http://schemas.openxmlformats.org/officeDocument/2006/relationships/slide" Target="/ppt/slides/slide3.xml" Id="R054b5be4c44e44fb" /><Relationship Type="http://schemas.openxmlformats.org/officeDocument/2006/relationships/slide" Target="/ppt/slides/slide4.xml" Id="R0d2c82ee50f64b31" /><Relationship Type="http://schemas.openxmlformats.org/officeDocument/2006/relationships/slide" Target="/ppt/slides/slide5.xml" Id="R4f196c68d5bc4daf" /><Relationship Type="http://schemas.openxmlformats.org/officeDocument/2006/relationships/slide" Target="/ppt/slides/slide6.xml" Id="Rf187977f32244d4c" /><Relationship Type="http://schemas.openxmlformats.org/officeDocument/2006/relationships/slide" Target="/ppt/slides/slide7.xml" Id="Radf661a10dd1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94a5a9978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fd35de7b84944" /><Relationship Type="http://schemas.openxmlformats.org/officeDocument/2006/relationships/theme" Target="/ppt/slideMasters/theme/theme1.xml" Id="R338bc35c983946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fd35de7b8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a377bb88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85eb71b54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0bd1fff0f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bc303c454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8053b9cb349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a0c3062bb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cfc4a51c3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75 448 677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1 038 819 837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1 190 242 210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MENNE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915 614 930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INVEST AS</a:t>
            </a:r>
          </a:p>
        </p:txBody>
      </p:sp>
    </p:spTree>
  </p:cSld>
  <p:clrMapOvr>
    <a:masterClrMapping xmlns:a="http://schemas.openxmlformats.org/drawingml/2006/main"/>
  </p:clrMapOvr>
</p:sld>
</file>