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a0812483c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892e43f3b4a82"/>
  </p:sldMasterIdLst>
  <p:sldIdLst>
    <p:sldId xmlns:r="http://schemas.openxmlformats.org/officeDocument/2006/relationships" id="256" r:id="Ree4fe8bdb2c2434b"/>
    <p:sldId xmlns:r="http://schemas.openxmlformats.org/officeDocument/2006/relationships" id="257" r:id="Rcd16da4eae6b499a"/>
    <p:sldId xmlns:r="http://schemas.openxmlformats.org/officeDocument/2006/relationships" id="258" r:id="R8b3a6e8d9c3f4060"/>
    <p:sldId xmlns:r="http://schemas.openxmlformats.org/officeDocument/2006/relationships" id="259" r:id="Rb52dcbe8707e4149"/>
    <p:sldId xmlns:r="http://schemas.openxmlformats.org/officeDocument/2006/relationships" id="260" r:id="Rf2c2018d7acd4b12"/>
    <p:sldId xmlns:r="http://schemas.openxmlformats.org/officeDocument/2006/relationships" id="261" r:id="Rd54eb37e803f486a"/>
    <p:sldId xmlns:r="http://schemas.openxmlformats.org/officeDocument/2006/relationships" id="262" r:id="R90824cd85214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892e43f3b4a82" /><Relationship Type="http://schemas.openxmlformats.org/officeDocument/2006/relationships/slide" Target="/ppt/slides/slide1.xml" Id="Ree4fe8bdb2c2434b" /><Relationship Type="http://schemas.openxmlformats.org/officeDocument/2006/relationships/slide" Target="/ppt/slides/slide2.xml" Id="Rcd16da4eae6b499a" /><Relationship Type="http://schemas.openxmlformats.org/officeDocument/2006/relationships/slide" Target="/ppt/slides/slide3.xml" Id="R8b3a6e8d9c3f4060" /><Relationship Type="http://schemas.openxmlformats.org/officeDocument/2006/relationships/slide" Target="/ppt/slides/slide4.xml" Id="Rb52dcbe8707e4149" /><Relationship Type="http://schemas.openxmlformats.org/officeDocument/2006/relationships/slide" Target="/ppt/slides/slide5.xml" Id="Rf2c2018d7acd4b12" /><Relationship Type="http://schemas.openxmlformats.org/officeDocument/2006/relationships/slide" Target="/ppt/slides/slide6.xml" Id="Rd54eb37e803f486a" /><Relationship Type="http://schemas.openxmlformats.org/officeDocument/2006/relationships/slide" Target="/ppt/slides/slide7.xml" Id="R90824cd85214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4aa9a6efa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56f58ed14ca0" /><Relationship Type="http://schemas.openxmlformats.org/officeDocument/2006/relationships/theme" Target="/ppt/slideMasters/theme/theme1.xml" Id="R92b9c3bb74dc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e56f58ed14c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2d3014eb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26b45156f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2d882f25e44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771dd6f2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e1b33277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380cd1bce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a186e8680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