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29712757934c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aeb6323c6c4bdb"/>
  </p:sldMasterIdLst>
  <p:sldIdLst>
    <p:sldId xmlns:r="http://schemas.openxmlformats.org/officeDocument/2006/relationships" id="256" r:id="Ra095d4ac325146be"/>
    <p:sldId xmlns:r="http://schemas.openxmlformats.org/officeDocument/2006/relationships" id="257" r:id="Rfd34ede2aeec426e"/>
    <p:sldId xmlns:r="http://schemas.openxmlformats.org/officeDocument/2006/relationships" id="258" r:id="R9a5c9887797c43e3"/>
    <p:sldId xmlns:r="http://schemas.openxmlformats.org/officeDocument/2006/relationships" id="259" r:id="Rf4071546e9aa4fff"/>
    <p:sldId xmlns:r="http://schemas.openxmlformats.org/officeDocument/2006/relationships" id="260" r:id="R275921cbadb24c5d"/>
    <p:sldId xmlns:r="http://schemas.openxmlformats.org/officeDocument/2006/relationships" id="261" r:id="R5a9207c0611845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eb6323c6c4bdb" /><Relationship Type="http://schemas.openxmlformats.org/officeDocument/2006/relationships/slide" Target="/ppt/slides/slide1.xml" Id="Ra095d4ac325146be" /><Relationship Type="http://schemas.openxmlformats.org/officeDocument/2006/relationships/slide" Target="/ppt/slides/slide2.xml" Id="Rfd34ede2aeec426e" /><Relationship Type="http://schemas.openxmlformats.org/officeDocument/2006/relationships/slide" Target="/ppt/slides/slide3.xml" Id="R9a5c9887797c43e3" /><Relationship Type="http://schemas.openxmlformats.org/officeDocument/2006/relationships/slide" Target="/ppt/slides/slide4.xml" Id="Rf4071546e9aa4fff" /><Relationship Type="http://schemas.openxmlformats.org/officeDocument/2006/relationships/slide" Target="/ppt/slides/slide5.xml" Id="R275921cbadb24c5d" /><Relationship Type="http://schemas.openxmlformats.org/officeDocument/2006/relationships/slide" Target="/ppt/slides/slide6.xml" Id="R5a9207c0611845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6bccb721547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089d26c644b24" /><Relationship Type="http://schemas.openxmlformats.org/officeDocument/2006/relationships/theme" Target="/ppt/slideMasters/theme/theme1.xml" Id="R035ab37a8d05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0089d26c644b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1206630344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edf7b6d21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adbc8c5834a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ed473d4e5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0d407a27444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2958296b549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VALUE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VALUE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VALUE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VALUE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VALUE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VALUE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www.value.no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915 612 792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VALUE GROUP HOLDING AS</a:t>
            </a:r>
          </a:p>
        </p:txBody>
      </p:sp>
    </p:spTree>
  </p:cSld>
  <p:clrMapOvr>
    <a:masterClrMapping xmlns:a="http://schemas.openxmlformats.org/drawingml/2006/main"/>
  </p:clrMapOvr>
</p:sld>
</file>