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090c1e360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e00e828a7478e"/>
  </p:sldMasterIdLst>
  <p:sldIdLst>
    <p:sldId xmlns:r="http://schemas.openxmlformats.org/officeDocument/2006/relationships" id="256" r:id="Rdd089d1a07224b73"/>
    <p:sldId xmlns:r="http://schemas.openxmlformats.org/officeDocument/2006/relationships" id="257" r:id="R4cea7458bc4c410e"/>
    <p:sldId xmlns:r="http://schemas.openxmlformats.org/officeDocument/2006/relationships" id="258" r:id="R96a6f31332f14a26"/>
    <p:sldId xmlns:r="http://schemas.openxmlformats.org/officeDocument/2006/relationships" id="259" r:id="R91f985e305a8439e"/>
    <p:sldId xmlns:r="http://schemas.openxmlformats.org/officeDocument/2006/relationships" id="260" r:id="Rbdfa5fa9410e4933"/>
    <p:sldId xmlns:r="http://schemas.openxmlformats.org/officeDocument/2006/relationships" id="261" r:id="Rfc0f9b464e8e438f"/>
    <p:sldId xmlns:r="http://schemas.openxmlformats.org/officeDocument/2006/relationships" id="262" r:id="R2e289fc1cd4d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e00e828a7478e" /><Relationship Type="http://schemas.openxmlformats.org/officeDocument/2006/relationships/slide" Target="/ppt/slides/slide1.xml" Id="Rdd089d1a07224b73" /><Relationship Type="http://schemas.openxmlformats.org/officeDocument/2006/relationships/slide" Target="/ppt/slides/slide2.xml" Id="R4cea7458bc4c410e" /><Relationship Type="http://schemas.openxmlformats.org/officeDocument/2006/relationships/slide" Target="/ppt/slides/slide3.xml" Id="R96a6f31332f14a26" /><Relationship Type="http://schemas.openxmlformats.org/officeDocument/2006/relationships/slide" Target="/ppt/slides/slide4.xml" Id="R91f985e305a8439e" /><Relationship Type="http://schemas.openxmlformats.org/officeDocument/2006/relationships/slide" Target="/ppt/slides/slide5.xml" Id="Rbdfa5fa9410e4933" /><Relationship Type="http://schemas.openxmlformats.org/officeDocument/2006/relationships/slide" Target="/ppt/slides/slide6.xml" Id="Rfc0f9b464e8e438f" /><Relationship Type="http://schemas.openxmlformats.org/officeDocument/2006/relationships/slide" Target="/ppt/slides/slide7.xml" Id="R2e289fc1cd4d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50bdc5795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aac140874d8a" /><Relationship Type="http://schemas.openxmlformats.org/officeDocument/2006/relationships/theme" Target="/ppt/slideMasters/theme/theme1.xml" Id="R05fc145012d7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2aac14087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3e4105b4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f6a9941e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f8440acf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7fde05ee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5e301770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9859b0d5e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95946aee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REVISJON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JOHN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