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835a2fd1a247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5ddd7fb7e34009"/>
  </p:sldMasterIdLst>
  <p:sldIdLst>
    <p:sldId xmlns:r="http://schemas.openxmlformats.org/officeDocument/2006/relationships" id="256" r:id="Re6872fa6df7d499d"/>
    <p:sldId xmlns:r="http://schemas.openxmlformats.org/officeDocument/2006/relationships" id="257" r:id="R4fefa7db339d4359"/>
    <p:sldId xmlns:r="http://schemas.openxmlformats.org/officeDocument/2006/relationships" id="258" r:id="Rbc33f039baf8480b"/>
    <p:sldId xmlns:r="http://schemas.openxmlformats.org/officeDocument/2006/relationships" id="259" r:id="R3ab5e74f575d4dab"/>
    <p:sldId xmlns:r="http://schemas.openxmlformats.org/officeDocument/2006/relationships" id="260" r:id="Rc382946edd9f403f"/>
    <p:sldId xmlns:r="http://schemas.openxmlformats.org/officeDocument/2006/relationships" id="261" r:id="Rcd5bf685ffa1467e"/>
    <p:sldId xmlns:r="http://schemas.openxmlformats.org/officeDocument/2006/relationships" id="262" r:id="Rb51fffe2776e4b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ddd7fb7e34009" /><Relationship Type="http://schemas.openxmlformats.org/officeDocument/2006/relationships/slide" Target="/ppt/slides/slide1.xml" Id="Re6872fa6df7d499d" /><Relationship Type="http://schemas.openxmlformats.org/officeDocument/2006/relationships/slide" Target="/ppt/slides/slide2.xml" Id="R4fefa7db339d4359" /><Relationship Type="http://schemas.openxmlformats.org/officeDocument/2006/relationships/slide" Target="/ppt/slides/slide3.xml" Id="Rbc33f039baf8480b" /><Relationship Type="http://schemas.openxmlformats.org/officeDocument/2006/relationships/slide" Target="/ppt/slides/slide4.xml" Id="R3ab5e74f575d4dab" /><Relationship Type="http://schemas.openxmlformats.org/officeDocument/2006/relationships/slide" Target="/ppt/slides/slide5.xml" Id="Rc382946edd9f403f" /><Relationship Type="http://schemas.openxmlformats.org/officeDocument/2006/relationships/slide" Target="/ppt/slides/slide6.xml" Id="Rcd5bf685ffa1467e" /><Relationship Type="http://schemas.openxmlformats.org/officeDocument/2006/relationships/slide" Target="/ppt/slides/slide7.xml" Id="Rb51fffe2776e4b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60d106bd148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7d0a8e996469c" /><Relationship Type="http://schemas.openxmlformats.org/officeDocument/2006/relationships/theme" Target="/ppt/slideMasters/theme/theme1.xml" Id="R0ad6dec0e2b847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97d0a8e99646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2bea1449c49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7925a58894c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867c6e1c443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c2d1585654c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37ffd60b946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39f82d9f54d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4efbe438a4b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ZONESTAR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ZONESTAR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−348 435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6 766 023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50 189 214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54 397 485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FARESTVEIT SVEINUNG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Lunavegen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915 583 318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