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6c7d88b0e149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f5a229d7c64539"/>
  </p:sldMasterIdLst>
  <p:sldIdLst>
    <p:sldId xmlns:r="http://schemas.openxmlformats.org/officeDocument/2006/relationships" id="256" r:id="Rb866f53a289d4bd9"/>
    <p:sldId xmlns:r="http://schemas.openxmlformats.org/officeDocument/2006/relationships" id="257" r:id="R0bf92f5415f34735"/>
    <p:sldId xmlns:r="http://schemas.openxmlformats.org/officeDocument/2006/relationships" id="258" r:id="R9210b26cd58d40a4"/>
    <p:sldId xmlns:r="http://schemas.openxmlformats.org/officeDocument/2006/relationships" id="259" r:id="R27c99d3e00da4cc5"/>
    <p:sldId xmlns:r="http://schemas.openxmlformats.org/officeDocument/2006/relationships" id="260" r:id="R294e7f4f1ac948c9"/>
    <p:sldId xmlns:r="http://schemas.openxmlformats.org/officeDocument/2006/relationships" id="261" r:id="R3a4bcea5bde94527"/>
    <p:sldId xmlns:r="http://schemas.openxmlformats.org/officeDocument/2006/relationships" id="262" r:id="R0dd4ddaece2549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5a229d7c64539" /><Relationship Type="http://schemas.openxmlformats.org/officeDocument/2006/relationships/slide" Target="/ppt/slides/slide1.xml" Id="Rb866f53a289d4bd9" /><Relationship Type="http://schemas.openxmlformats.org/officeDocument/2006/relationships/slide" Target="/ppt/slides/slide2.xml" Id="R0bf92f5415f34735" /><Relationship Type="http://schemas.openxmlformats.org/officeDocument/2006/relationships/slide" Target="/ppt/slides/slide3.xml" Id="R9210b26cd58d40a4" /><Relationship Type="http://schemas.openxmlformats.org/officeDocument/2006/relationships/slide" Target="/ppt/slides/slide4.xml" Id="R27c99d3e00da4cc5" /><Relationship Type="http://schemas.openxmlformats.org/officeDocument/2006/relationships/slide" Target="/ppt/slides/slide5.xml" Id="R294e7f4f1ac948c9" /><Relationship Type="http://schemas.openxmlformats.org/officeDocument/2006/relationships/slide" Target="/ppt/slides/slide6.xml" Id="R3a4bcea5bde94527" /><Relationship Type="http://schemas.openxmlformats.org/officeDocument/2006/relationships/slide" Target="/ppt/slides/slide7.xml" Id="R0dd4ddaece2549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40dfed4554e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426b8dfd54a52" /><Relationship Type="http://schemas.openxmlformats.org/officeDocument/2006/relationships/theme" Target="/ppt/slideMasters/theme/theme1.xml" Id="Rfdae8b0f77104f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426b8dfd5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0db79772441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0fea7a49d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d9254a525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e808997c7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610d4fbe943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36bdb27147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9767331046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ASLAK DALEHAUG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13 970 968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ASLAK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DALEHAUG SIRI J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915 576 249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ASLAK DALEHAUG AS</a:t>
            </a:r>
          </a:p>
        </p:txBody>
      </p:sp>
    </p:spTree>
  </p:cSld>
  <p:clrMapOvr>
    <a:masterClrMapping xmlns:a="http://schemas.openxmlformats.org/drawingml/2006/main"/>
  </p:clrMapOvr>
</p:sld>
</file>