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b89bce1c0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cd1a09d4a4700"/>
  </p:sldMasterIdLst>
  <p:sldIdLst>
    <p:sldId xmlns:r="http://schemas.openxmlformats.org/officeDocument/2006/relationships" id="256" r:id="Rb2c2f86df00b45ff"/>
    <p:sldId xmlns:r="http://schemas.openxmlformats.org/officeDocument/2006/relationships" id="257" r:id="Rca9639d712aa4cb1"/>
    <p:sldId xmlns:r="http://schemas.openxmlformats.org/officeDocument/2006/relationships" id="258" r:id="Ra4b8b0e179c9412f"/>
    <p:sldId xmlns:r="http://schemas.openxmlformats.org/officeDocument/2006/relationships" id="259" r:id="R6c49eeac578149e3"/>
    <p:sldId xmlns:r="http://schemas.openxmlformats.org/officeDocument/2006/relationships" id="260" r:id="R1806eb45fd674e9c"/>
    <p:sldId xmlns:r="http://schemas.openxmlformats.org/officeDocument/2006/relationships" id="261" r:id="R3c932a63a5944a06"/>
    <p:sldId xmlns:r="http://schemas.openxmlformats.org/officeDocument/2006/relationships" id="262" r:id="R7c57f3addbc8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cd1a09d4a4700" /><Relationship Type="http://schemas.openxmlformats.org/officeDocument/2006/relationships/slide" Target="/ppt/slides/slide1.xml" Id="Rb2c2f86df00b45ff" /><Relationship Type="http://schemas.openxmlformats.org/officeDocument/2006/relationships/slide" Target="/ppt/slides/slide2.xml" Id="Rca9639d712aa4cb1" /><Relationship Type="http://schemas.openxmlformats.org/officeDocument/2006/relationships/slide" Target="/ppt/slides/slide3.xml" Id="Ra4b8b0e179c9412f" /><Relationship Type="http://schemas.openxmlformats.org/officeDocument/2006/relationships/slide" Target="/ppt/slides/slide4.xml" Id="R6c49eeac578149e3" /><Relationship Type="http://schemas.openxmlformats.org/officeDocument/2006/relationships/slide" Target="/ppt/slides/slide5.xml" Id="R1806eb45fd674e9c" /><Relationship Type="http://schemas.openxmlformats.org/officeDocument/2006/relationships/slide" Target="/ppt/slides/slide6.xml" Id="R3c932a63a5944a06" /><Relationship Type="http://schemas.openxmlformats.org/officeDocument/2006/relationships/slide" Target="/ppt/slides/slide7.xml" Id="R7c57f3addbc8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821c40f99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3f070a72645e8" /><Relationship Type="http://schemas.openxmlformats.org/officeDocument/2006/relationships/theme" Target="/ppt/slideMasters/theme/theme1.xml" Id="Ra58aae43b6e6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3f070a726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24b972c7e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5d2b7492940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2e912729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155911884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cb606e77149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2267d433a49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82e495b73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