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1ec464c73742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ef7dd6638c4f11"/>
  </p:sldMasterIdLst>
  <p:sldIdLst>
    <p:sldId xmlns:r="http://schemas.openxmlformats.org/officeDocument/2006/relationships" id="256" r:id="R55b92ac736bb4939"/>
    <p:sldId xmlns:r="http://schemas.openxmlformats.org/officeDocument/2006/relationships" id="257" r:id="Ra82102e0d02a45f6"/>
    <p:sldId xmlns:r="http://schemas.openxmlformats.org/officeDocument/2006/relationships" id="258" r:id="R2efe266a51214e6c"/>
    <p:sldId xmlns:r="http://schemas.openxmlformats.org/officeDocument/2006/relationships" id="259" r:id="Rb4312eddfbe1493c"/>
    <p:sldId xmlns:r="http://schemas.openxmlformats.org/officeDocument/2006/relationships" id="260" r:id="Rc6127bb9f9ec450e"/>
    <p:sldId xmlns:r="http://schemas.openxmlformats.org/officeDocument/2006/relationships" id="261" r:id="R2ccc9359553d4760"/>
    <p:sldId xmlns:r="http://schemas.openxmlformats.org/officeDocument/2006/relationships" id="262" r:id="Rcf93b47db93c48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ef7dd6638c4f11" /><Relationship Type="http://schemas.openxmlformats.org/officeDocument/2006/relationships/slide" Target="/ppt/slides/slide1.xml" Id="R55b92ac736bb4939" /><Relationship Type="http://schemas.openxmlformats.org/officeDocument/2006/relationships/slide" Target="/ppt/slides/slide2.xml" Id="Ra82102e0d02a45f6" /><Relationship Type="http://schemas.openxmlformats.org/officeDocument/2006/relationships/slide" Target="/ppt/slides/slide3.xml" Id="R2efe266a51214e6c" /><Relationship Type="http://schemas.openxmlformats.org/officeDocument/2006/relationships/slide" Target="/ppt/slides/slide4.xml" Id="Rb4312eddfbe1493c" /><Relationship Type="http://schemas.openxmlformats.org/officeDocument/2006/relationships/slide" Target="/ppt/slides/slide5.xml" Id="Rc6127bb9f9ec450e" /><Relationship Type="http://schemas.openxmlformats.org/officeDocument/2006/relationships/slide" Target="/ppt/slides/slide6.xml" Id="R2ccc9359553d4760" /><Relationship Type="http://schemas.openxmlformats.org/officeDocument/2006/relationships/slide" Target="/ppt/slides/slide7.xml" Id="Rcf93b47db93c48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93542c527b41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4d56d9f0544c8" /><Relationship Type="http://schemas.openxmlformats.org/officeDocument/2006/relationships/theme" Target="/ppt/slideMasters/theme/theme1.xml" Id="R0aecf61186ee42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c4d56d9f0544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be935dd304e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838a1df7047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3965bdfe345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1793b3a9f40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18cdba6d340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0d39d5c9b47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82ac8b7e64c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STIANSEN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STIANSEN HOLDING AS ble etablert [år] og holder til i Akland.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276 570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136 890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972 068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79 055 513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80 854 408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STIANSEN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4994 Akland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915 543 286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