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4d68520f8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bc9b471b241f9"/>
  </p:sldMasterIdLst>
  <p:sldIdLst>
    <p:sldId xmlns:r="http://schemas.openxmlformats.org/officeDocument/2006/relationships" id="256" r:id="R397420fc4cc3459a"/>
    <p:sldId xmlns:r="http://schemas.openxmlformats.org/officeDocument/2006/relationships" id="257" r:id="Rd6c3baeca438489e"/>
    <p:sldId xmlns:r="http://schemas.openxmlformats.org/officeDocument/2006/relationships" id="258" r:id="R408ce6493eb44a3f"/>
    <p:sldId xmlns:r="http://schemas.openxmlformats.org/officeDocument/2006/relationships" id="259" r:id="Reff0fefbbb9245ca"/>
    <p:sldId xmlns:r="http://schemas.openxmlformats.org/officeDocument/2006/relationships" id="260" r:id="R6dfbf48cfdd8414f"/>
    <p:sldId xmlns:r="http://schemas.openxmlformats.org/officeDocument/2006/relationships" id="261" r:id="R32c2a3b3dca5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bc9b471b241f9" /><Relationship Type="http://schemas.openxmlformats.org/officeDocument/2006/relationships/slide" Target="/ppt/slides/slide1.xml" Id="R397420fc4cc3459a" /><Relationship Type="http://schemas.openxmlformats.org/officeDocument/2006/relationships/slide" Target="/ppt/slides/slide2.xml" Id="Rd6c3baeca438489e" /><Relationship Type="http://schemas.openxmlformats.org/officeDocument/2006/relationships/slide" Target="/ppt/slides/slide3.xml" Id="R408ce6493eb44a3f" /><Relationship Type="http://schemas.openxmlformats.org/officeDocument/2006/relationships/slide" Target="/ppt/slides/slide4.xml" Id="Reff0fefbbb9245ca" /><Relationship Type="http://schemas.openxmlformats.org/officeDocument/2006/relationships/slide" Target="/ppt/slides/slide5.xml" Id="R6dfbf48cfdd8414f" /><Relationship Type="http://schemas.openxmlformats.org/officeDocument/2006/relationships/slide" Target="/ppt/slides/slide6.xml" Id="R32c2a3b3dca5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892536bbd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6d58b64f4c40" /><Relationship Type="http://schemas.openxmlformats.org/officeDocument/2006/relationships/theme" Target="/ppt/slideMasters/theme/theme1.xml" Id="R54c713dad3c5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26d58b64f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fd06bb75d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7605065a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4f4601aed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a99461987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21a89da0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605c5671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