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6ffa6468e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d1b5afc3f84f28"/>
  </p:sldMasterIdLst>
  <p:sldIdLst>
    <p:sldId xmlns:r="http://schemas.openxmlformats.org/officeDocument/2006/relationships" id="256" r:id="R1bc3feba96bb4bbf"/>
    <p:sldId xmlns:r="http://schemas.openxmlformats.org/officeDocument/2006/relationships" id="257" r:id="Rf7021519cdd74299"/>
    <p:sldId xmlns:r="http://schemas.openxmlformats.org/officeDocument/2006/relationships" id="258" r:id="R89fd546a8df34b4e"/>
    <p:sldId xmlns:r="http://schemas.openxmlformats.org/officeDocument/2006/relationships" id="259" r:id="Rd1c81e9236d641f2"/>
    <p:sldId xmlns:r="http://schemas.openxmlformats.org/officeDocument/2006/relationships" id="260" r:id="R14953526a63141c8"/>
    <p:sldId xmlns:r="http://schemas.openxmlformats.org/officeDocument/2006/relationships" id="261" r:id="Ra4a03ef85d9b42f9"/>
    <p:sldId xmlns:r="http://schemas.openxmlformats.org/officeDocument/2006/relationships" id="262" r:id="R4567fbc98bdb47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1b5afc3f84f28" /><Relationship Type="http://schemas.openxmlformats.org/officeDocument/2006/relationships/slide" Target="/ppt/slides/slide1.xml" Id="R1bc3feba96bb4bbf" /><Relationship Type="http://schemas.openxmlformats.org/officeDocument/2006/relationships/slide" Target="/ppt/slides/slide2.xml" Id="Rf7021519cdd74299" /><Relationship Type="http://schemas.openxmlformats.org/officeDocument/2006/relationships/slide" Target="/ppt/slides/slide3.xml" Id="R89fd546a8df34b4e" /><Relationship Type="http://schemas.openxmlformats.org/officeDocument/2006/relationships/slide" Target="/ppt/slides/slide4.xml" Id="Rd1c81e9236d641f2" /><Relationship Type="http://schemas.openxmlformats.org/officeDocument/2006/relationships/slide" Target="/ppt/slides/slide5.xml" Id="R14953526a63141c8" /><Relationship Type="http://schemas.openxmlformats.org/officeDocument/2006/relationships/slide" Target="/ppt/slides/slide6.xml" Id="Ra4a03ef85d9b42f9" /><Relationship Type="http://schemas.openxmlformats.org/officeDocument/2006/relationships/slide" Target="/ppt/slides/slide7.xml" Id="R4567fbc98bdb47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b71ff98a2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2baff84904006" /><Relationship Type="http://schemas.openxmlformats.org/officeDocument/2006/relationships/theme" Target="/ppt/slideMasters/theme/theme1.xml" Id="R1083d3802e2944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2baff8490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f8c03360c48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8987d762e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930f7cb2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8b9135e50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cb693a1d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88e79d184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a605217ba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