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9aad96683344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b2acc32713447e"/>
  </p:sldMasterIdLst>
  <p:sldIdLst>
    <p:sldId xmlns:r="http://schemas.openxmlformats.org/officeDocument/2006/relationships" id="256" r:id="R5f76ea974c384e66"/>
    <p:sldId xmlns:r="http://schemas.openxmlformats.org/officeDocument/2006/relationships" id="257" r:id="R121a7a8070644e59"/>
    <p:sldId xmlns:r="http://schemas.openxmlformats.org/officeDocument/2006/relationships" id="258" r:id="R0a94ba649f294e78"/>
    <p:sldId xmlns:r="http://schemas.openxmlformats.org/officeDocument/2006/relationships" id="259" r:id="R71b0a7eec93046c0"/>
    <p:sldId xmlns:r="http://schemas.openxmlformats.org/officeDocument/2006/relationships" id="260" r:id="Rdfc4acc460fe4e27"/>
    <p:sldId xmlns:r="http://schemas.openxmlformats.org/officeDocument/2006/relationships" id="261" r:id="R31201e50e13044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b2acc32713447e" /><Relationship Type="http://schemas.openxmlformats.org/officeDocument/2006/relationships/slide" Target="/ppt/slides/slide1.xml" Id="R5f76ea974c384e66" /><Relationship Type="http://schemas.openxmlformats.org/officeDocument/2006/relationships/slide" Target="/ppt/slides/slide2.xml" Id="R121a7a8070644e59" /><Relationship Type="http://schemas.openxmlformats.org/officeDocument/2006/relationships/slide" Target="/ppt/slides/slide3.xml" Id="R0a94ba649f294e78" /><Relationship Type="http://schemas.openxmlformats.org/officeDocument/2006/relationships/slide" Target="/ppt/slides/slide4.xml" Id="R71b0a7eec93046c0" /><Relationship Type="http://schemas.openxmlformats.org/officeDocument/2006/relationships/slide" Target="/ppt/slides/slide5.xml" Id="Rdfc4acc460fe4e27" /><Relationship Type="http://schemas.openxmlformats.org/officeDocument/2006/relationships/slide" Target="/ppt/slides/slide6.xml" Id="R31201e50e13044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9f876c47c14a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78644aa93465d" /><Relationship Type="http://schemas.openxmlformats.org/officeDocument/2006/relationships/theme" Target="/ppt/slideMasters/theme/theme1.xml" Id="R8f38ac55b81d4b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778644aa9346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86745ff8949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e0fc309f949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9fa53a37b4d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1003723dd47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32dcfb8224f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0b85a886a44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OBERRAUTER BYGG OG SPRENGNING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Bentsebingen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1542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915 540 813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