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77160fb84443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09d07c9d2d4168"/>
  </p:sldMasterIdLst>
  <p:sldIdLst>
    <p:sldId xmlns:r="http://schemas.openxmlformats.org/officeDocument/2006/relationships" id="256" r:id="Ra5e7f7af77924c9d"/>
    <p:sldId xmlns:r="http://schemas.openxmlformats.org/officeDocument/2006/relationships" id="257" r:id="R98835d70e7d049ea"/>
    <p:sldId xmlns:r="http://schemas.openxmlformats.org/officeDocument/2006/relationships" id="258" r:id="R656752fd65b64251"/>
    <p:sldId xmlns:r="http://schemas.openxmlformats.org/officeDocument/2006/relationships" id="259" r:id="R36e136fee57a4e45"/>
    <p:sldId xmlns:r="http://schemas.openxmlformats.org/officeDocument/2006/relationships" id="260" r:id="R1f6d08619c7a432c"/>
    <p:sldId xmlns:r="http://schemas.openxmlformats.org/officeDocument/2006/relationships" id="261" r:id="R310470b14df64c40"/>
    <p:sldId xmlns:r="http://schemas.openxmlformats.org/officeDocument/2006/relationships" id="262" r:id="Rbe68fa24879542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09d07c9d2d4168" /><Relationship Type="http://schemas.openxmlformats.org/officeDocument/2006/relationships/slide" Target="/ppt/slides/slide1.xml" Id="Ra5e7f7af77924c9d" /><Relationship Type="http://schemas.openxmlformats.org/officeDocument/2006/relationships/slide" Target="/ppt/slides/slide2.xml" Id="R98835d70e7d049ea" /><Relationship Type="http://schemas.openxmlformats.org/officeDocument/2006/relationships/slide" Target="/ppt/slides/slide3.xml" Id="R656752fd65b64251" /><Relationship Type="http://schemas.openxmlformats.org/officeDocument/2006/relationships/slide" Target="/ppt/slides/slide4.xml" Id="R36e136fee57a4e45" /><Relationship Type="http://schemas.openxmlformats.org/officeDocument/2006/relationships/slide" Target="/ppt/slides/slide5.xml" Id="R1f6d08619c7a432c" /><Relationship Type="http://schemas.openxmlformats.org/officeDocument/2006/relationships/slide" Target="/ppt/slides/slide6.xml" Id="R310470b14df64c40" /><Relationship Type="http://schemas.openxmlformats.org/officeDocument/2006/relationships/slide" Target="/ppt/slides/slide7.xml" Id="Rbe68fa24879542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7bebb68f8849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7b041a8684f44" /><Relationship Type="http://schemas.openxmlformats.org/officeDocument/2006/relationships/theme" Target="/ppt/slideMasters/theme/theme1.xml" Id="R95e1e584a20e49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27b041a8684f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783ce2d1240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4156cfd344a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0e8a208db4b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11f08e5054e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f4408285b42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f967d40a542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d615115eb47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ITAKO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ITAKO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144 717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DYNGELAND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Dyngeland, Sundts veg 154D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itakoas@gmail.com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915 525 172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