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f234653d6b4a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04a46b6f894fda"/>
  </p:sldMasterIdLst>
  <p:sldIdLst>
    <p:sldId xmlns:r="http://schemas.openxmlformats.org/officeDocument/2006/relationships" id="256" r:id="R90ddb01df7b74aa6"/>
    <p:sldId xmlns:r="http://schemas.openxmlformats.org/officeDocument/2006/relationships" id="257" r:id="R43c5d9ced7f64a64"/>
    <p:sldId xmlns:r="http://schemas.openxmlformats.org/officeDocument/2006/relationships" id="258" r:id="Rfa806d347a78490e"/>
    <p:sldId xmlns:r="http://schemas.openxmlformats.org/officeDocument/2006/relationships" id="259" r:id="Rf629d035485e4ee9"/>
    <p:sldId xmlns:r="http://schemas.openxmlformats.org/officeDocument/2006/relationships" id="260" r:id="R46fc0624fc264414"/>
    <p:sldId xmlns:r="http://schemas.openxmlformats.org/officeDocument/2006/relationships" id="261" r:id="R361351219fcf4d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04a46b6f894fda" /><Relationship Type="http://schemas.openxmlformats.org/officeDocument/2006/relationships/slide" Target="/ppt/slides/slide1.xml" Id="R90ddb01df7b74aa6" /><Relationship Type="http://schemas.openxmlformats.org/officeDocument/2006/relationships/slide" Target="/ppt/slides/slide2.xml" Id="R43c5d9ced7f64a64" /><Relationship Type="http://schemas.openxmlformats.org/officeDocument/2006/relationships/slide" Target="/ppt/slides/slide3.xml" Id="Rfa806d347a78490e" /><Relationship Type="http://schemas.openxmlformats.org/officeDocument/2006/relationships/slide" Target="/ppt/slides/slide4.xml" Id="Rf629d035485e4ee9" /><Relationship Type="http://schemas.openxmlformats.org/officeDocument/2006/relationships/slide" Target="/ppt/slides/slide5.xml" Id="R46fc0624fc264414" /><Relationship Type="http://schemas.openxmlformats.org/officeDocument/2006/relationships/slide" Target="/ppt/slides/slide6.xml" Id="R361351219fcf4d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6006c96b3646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64beaa9d3c4b9f" /><Relationship Type="http://schemas.openxmlformats.org/officeDocument/2006/relationships/theme" Target="/ppt/slideMasters/theme/theme1.xml" Id="Rc4911199aae54d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64beaa9d3c4b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c94b8b1b5045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22895e2a444a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b4445bdf0a4d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9ea07f6c648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849d7ef3954d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37c4558a7b4e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ITAKO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Tore Dyngeland, Sundts veg 154D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5221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itakoas@gmail.com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915 525 172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