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177dec347a41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85f1a1742b4a88"/>
  </p:sldMasterIdLst>
  <p:sldIdLst>
    <p:sldId xmlns:r="http://schemas.openxmlformats.org/officeDocument/2006/relationships" id="256" r:id="Rda6ce3484fb04fb1"/>
    <p:sldId xmlns:r="http://schemas.openxmlformats.org/officeDocument/2006/relationships" id="257" r:id="R0978fd72421a48bb"/>
    <p:sldId xmlns:r="http://schemas.openxmlformats.org/officeDocument/2006/relationships" id="258" r:id="R06267b5643bf4c19"/>
    <p:sldId xmlns:r="http://schemas.openxmlformats.org/officeDocument/2006/relationships" id="259" r:id="R4b253c0eb1bc435e"/>
    <p:sldId xmlns:r="http://schemas.openxmlformats.org/officeDocument/2006/relationships" id="260" r:id="R7fd92fecf80a48d8"/>
    <p:sldId xmlns:r="http://schemas.openxmlformats.org/officeDocument/2006/relationships" id="261" r:id="Rc0c191bed18646a8"/>
    <p:sldId xmlns:r="http://schemas.openxmlformats.org/officeDocument/2006/relationships" id="262" r:id="Rda5c2fc8b9b545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5f1a1742b4a88" /><Relationship Type="http://schemas.openxmlformats.org/officeDocument/2006/relationships/slide" Target="/ppt/slides/slide1.xml" Id="Rda6ce3484fb04fb1" /><Relationship Type="http://schemas.openxmlformats.org/officeDocument/2006/relationships/slide" Target="/ppt/slides/slide2.xml" Id="R0978fd72421a48bb" /><Relationship Type="http://schemas.openxmlformats.org/officeDocument/2006/relationships/slide" Target="/ppt/slides/slide3.xml" Id="R06267b5643bf4c19" /><Relationship Type="http://schemas.openxmlformats.org/officeDocument/2006/relationships/slide" Target="/ppt/slides/slide4.xml" Id="R4b253c0eb1bc435e" /><Relationship Type="http://schemas.openxmlformats.org/officeDocument/2006/relationships/slide" Target="/ppt/slides/slide5.xml" Id="R7fd92fecf80a48d8" /><Relationship Type="http://schemas.openxmlformats.org/officeDocument/2006/relationships/slide" Target="/ppt/slides/slide6.xml" Id="Rc0c191bed18646a8" /><Relationship Type="http://schemas.openxmlformats.org/officeDocument/2006/relationships/slide" Target="/ppt/slides/slide7.xml" Id="Rda5c2fc8b9b545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6bc60fea3b40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2a346112d4a3a" /><Relationship Type="http://schemas.openxmlformats.org/officeDocument/2006/relationships/theme" Target="/ppt/slideMasters/theme/theme1.xml" Id="R618a870c7e7e42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92a346112d4a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d7ba33b9141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c9091c42047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7ac53e19b42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e93d3776e4d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da04e42c04d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756ac8ac745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8d84ebbcd4d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357 787 806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7 706 549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−8 596 469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−6 773 145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77 845 375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NETELAND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915 524 648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