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8ff6d98941d4bb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ca3d9b887f54875"/>
  </p:sldMasterIdLst>
  <p:sldIdLst>
    <p:sldId xmlns:r="http://schemas.openxmlformats.org/officeDocument/2006/relationships" id="256" r:id="Rddee6540c24a4629"/>
    <p:sldId xmlns:r="http://schemas.openxmlformats.org/officeDocument/2006/relationships" id="257" r:id="Rb5bf6cf4a5294352"/>
    <p:sldId xmlns:r="http://schemas.openxmlformats.org/officeDocument/2006/relationships" id="258" r:id="R917e2d72e2a949fa"/>
    <p:sldId xmlns:r="http://schemas.openxmlformats.org/officeDocument/2006/relationships" id="259" r:id="R00e4e5b561274070"/>
    <p:sldId xmlns:r="http://schemas.openxmlformats.org/officeDocument/2006/relationships" id="260" r:id="R3b718e6ced7546d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ca3d9b887f54875" /><Relationship Type="http://schemas.openxmlformats.org/officeDocument/2006/relationships/slide" Target="/ppt/slides/slide1.xml" Id="Rddee6540c24a4629" /><Relationship Type="http://schemas.openxmlformats.org/officeDocument/2006/relationships/slide" Target="/ppt/slides/slide2.xml" Id="Rb5bf6cf4a5294352" /><Relationship Type="http://schemas.openxmlformats.org/officeDocument/2006/relationships/slide" Target="/ppt/slides/slide3.xml" Id="R917e2d72e2a949fa" /><Relationship Type="http://schemas.openxmlformats.org/officeDocument/2006/relationships/slide" Target="/ppt/slides/slide4.xml" Id="R00e4e5b561274070" /><Relationship Type="http://schemas.openxmlformats.org/officeDocument/2006/relationships/slide" Target="/ppt/slides/slide5.xml" Id="R3b718e6ced7546d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8b292e255494a4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a09ed26aba4ebf" /><Relationship Type="http://schemas.openxmlformats.org/officeDocument/2006/relationships/theme" Target="/ppt/slideMasters/theme/theme1.xml" Id="Rb3ce27f68dbd451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0a09ed26aba4eb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182a5f78854b3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5f0386987d4ce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774fa78722490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90a044ba5b46a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f2069961eb49b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HOMSTVEDT MASKIN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HOMSTVEDT MASKIN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HOMSTVEDT MASKIN ble etablert [år] og holder til i Mysen.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HOMSTVEDT MASKIN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HOMSTVEDT MASKIN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HOMSTVEDT MASKIN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Homstvedtveien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1852 Mysen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okhomstvedt@gmail.com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915 518 850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HOMSTVEDT MASKIN</a:t>
            </a:r>
          </a:p>
        </p:txBody>
      </p:sp>
    </p:spTree>
  </p:cSld>
  <p:clrMapOvr>
    <a:masterClrMapping xmlns:a="http://schemas.openxmlformats.org/drawingml/2006/main"/>
  </p:clrMapOvr>
</p:sld>
</file>