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ffd8a3867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7d034cc154c11"/>
  </p:sldMasterIdLst>
  <p:sldIdLst>
    <p:sldId xmlns:r="http://schemas.openxmlformats.org/officeDocument/2006/relationships" id="256" r:id="Rb448378ab7bc47dc"/>
    <p:sldId xmlns:r="http://schemas.openxmlformats.org/officeDocument/2006/relationships" id="257" r:id="Rf9d1ab035d3c4a74"/>
    <p:sldId xmlns:r="http://schemas.openxmlformats.org/officeDocument/2006/relationships" id="258" r:id="R722f3345d93b4e8b"/>
    <p:sldId xmlns:r="http://schemas.openxmlformats.org/officeDocument/2006/relationships" id="259" r:id="Rb451341f0bd54b94"/>
    <p:sldId xmlns:r="http://schemas.openxmlformats.org/officeDocument/2006/relationships" id="260" r:id="Ra83fe619ec734b59"/>
    <p:sldId xmlns:r="http://schemas.openxmlformats.org/officeDocument/2006/relationships" id="261" r:id="R5cc6482a87794597"/>
    <p:sldId xmlns:r="http://schemas.openxmlformats.org/officeDocument/2006/relationships" id="262" r:id="R1c0487900496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7d034cc154c11" /><Relationship Type="http://schemas.openxmlformats.org/officeDocument/2006/relationships/slide" Target="/ppt/slides/slide1.xml" Id="Rb448378ab7bc47dc" /><Relationship Type="http://schemas.openxmlformats.org/officeDocument/2006/relationships/slide" Target="/ppt/slides/slide2.xml" Id="Rf9d1ab035d3c4a74" /><Relationship Type="http://schemas.openxmlformats.org/officeDocument/2006/relationships/slide" Target="/ppt/slides/slide3.xml" Id="R722f3345d93b4e8b" /><Relationship Type="http://schemas.openxmlformats.org/officeDocument/2006/relationships/slide" Target="/ppt/slides/slide4.xml" Id="Rb451341f0bd54b94" /><Relationship Type="http://schemas.openxmlformats.org/officeDocument/2006/relationships/slide" Target="/ppt/slides/slide5.xml" Id="Ra83fe619ec734b59" /><Relationship Type="http://schemas.openxmlformats.org/officeDocument/2006/relationships/slide" Target="/ppt/slides/slide6.xml" Id="R5cc6482a87794597" /><Relationship Type="http://schemas.openxmlformats.org/officeDocument/2006/relationships/slide" Target="/ppt/slides/slide7.xml" Id="R1c0487900496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6b531269c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9deb69244573" /><Relationship Type="http://schemas.openxmlformats.org/officeDocument/2006/relationships/theme" Target="/ppt/slideMasters/theme/theme1.xml" Id="Rc3db5d06a801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99deb6924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05b577e8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81c70933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a33cd3fa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f3f37aa5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2b5b9ebd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a98b2271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fb27663d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