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565e4a773d4d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99b65b13a04b2b"/>
  </p:sldMasterIdLst>
  <p:sldIdLst>
    <p:sldId xmlns:r="http://schemas.openxmlformats.org/officeDocument/2006/relationships" id="256" r:id="Re3975da47c36471a"/>
    <p:sldId xmlns:r="http://schemas.openxmlformats.org/officeDocument/2006/relationships" id="257" r:id="R70f96f07e3354fce"/>
    <p:sldId xmlns:r="http://schemas.openxmlformats.org/officeDocument/2006/relationships" id="258" r:id="Re42af73fd9d94d22"/>
    <p:sldId xmlns:r="http://schemas.openxmlformats.org/officeDocument/2006/relationships" id="259" r:id="Rd3fa6bd4af894a50"/>
    <p:sldId xmlns:r="http://schemas.openxmlformats.org/officeDocument/2006/relationships" id="260" r:id="Ree2259c93b22437b"/>
    <p:sldId xmlns:r="http://schemas.openxmlformats.org/officeDocument/2006/relationships" id="261" r:id="R48c84c265cbe4b60"/>
    <p:sldId xmlns:r="http://schemas.openxmlformats.org/officeDocument/2006/relationships" id="262" r:id="R3606e9685d3545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99b65b13a04b2b" /><Relationship Type="http://schemas.openxmlformats.org/officeDocument/2006/relationships/slide" Target="/ppt/slides/slide1.xml" Id="Re3975da47c36471a" /><Relationship Type="http://schemas.openxmlformats.org/officeDocument/2006/relationships/slide" Target="/ppt/slides/slide2.xml" Id="R70f96f07e3354fce" /><Relationship Type="http://schemas.openxmlformats.org/officeDocument/2006/relationships/slide" Target="/ppt/slides/slide3.xml" Id="Re42af73fd9d94d22" /><Relationship Type="http://schemas.openxmlformats.org/officeDocument/2006/relationships/slide" Target="/ppt/slides/slide4.xml" Id="Rd3fa6bd4af894a50" /><Relationship Type="http://schemas.openxmlformats.org/officeDocument/2006/relationships/slide" Target="/ppt/slides/slide5.xml" Id="Ree2259c93b22437b" /><Relationship Type="http://schemas.openxmlformats.org/officeDocument/2006/relationships/slide" Target="/ppt/slides/slide6.xml" Id="R48c84c265cbe4b60" /><Relationship Type="http://schemas.openxmlformats.org/officeDocument/2006/relationships/slide" Target="/ppt/slides/slide7.xml" Id="R3606e9685d3545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cb52c8f0f24a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45b99f4fb4261" /><Relationship Type="http://schemas.openxmlformats.org/officeDocument/2006/relationships/theme" Target="/ppt/slideMasters/theme/theme1.xml" Id="R54fe7fb1b9834d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145b99f4fb42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5f7e989a94a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f6501feb04a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5a8e2d0214d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8e553f8fc47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66233f35847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c1668f06549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cdbf71d6642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HEFTE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HEFTE MASKIN AS ble etablert [år] og holder til i Torpo.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8 933 701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−117 290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13 171 931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14 835 709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EDVIN HEFTE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HEFTE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HEFTE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Oppheimsvegen 395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3579 Torpo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915 501 834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