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ab0e3d066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cddf162f645c0"/>
  </p:sldMasterIdLst>
  <p:sldIdLst>
    <p:sldId xmlns:r="http://schemas.openxmlformats.org/officeDocument/2006/relationships" id="256" r:id="R1300506b770546d8"/>
    <p:sldId xmlns:r="http://schemas.openxmlformats.org/officeDocument/2006/relationships" id="257" r:id="R4174b70aee4b4448"/>
    <p:sldId xmlns:r="http://schemas.openxmlformats.org/officeDocument/2006/relationships" id="258" r:id="Rb97b6acaf8cb4cf9"/>
    <p:sldId xmlns:r="http://schemas.openxmlformats.org/officeDocument/2006/relationships" id="259" r:id="Rde73a54cb3104319"/>
    <p:sldId xmlns:r="http://schemas.openxmlformats.org/officeDocument/2006/relationships" id="260" r:id="Rcc1f5ea2bcad43e6"/>
    <p:sldId xmlns:r="http://schemas.openxmlformats.org/officeDocument/2006/relationships" id="261" r:id="Rf919510b15f3471b"/>
    <p:sldId xmlns:r="http://schemas.openxmlformats.org/officeDocument/2006/relationships" id="262" r:id="Rb2138038ad01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cddf162f645c0" /><Relationship Type="http://schemas.openxmlformats.org/officeDocument/2006/relationships/slide" Target="/ppt/slides/slide1.xml" Id="R1300506b770546d8" /><Relationship Type="http://schemas.openxmlformats.org/officeDocument/2006/relationships/slide" Target="/ppt/slides/slide2.xml" Id="R4174b70aee4b4448" /><Relationship Type="http://schemas.openxmlformats.org/officeDocument/2006/relationships/slide" Target="/ppt/slides/slide3.xml" Id="Rb97b6acaf8cb4cf9" /><Relationship Type="http://schemas.openxmlformats.org/officeDocument/2006/relationships/slide" Target="/ppt/slides/slide4.xml" Id="Rde73a54cb3104319" /><Relationship Type="http://schemas.openxmlformats.org/officeDocument/2006/relationships/slide" Target="/ppt/slides/slide5.xml" Id="Rcc1f5ea2bcad43e6" /><Relationship Type="http://schemas.openxmlformats.org/officeDocument/2006/relationships/slide" Target="/ppt/slides/slide6.xml" Id="Rf919510b15f3471b" /><Relationship Type="http://schemas.openxmlformats.org/officeDocument/2006/relationships/slide" Target="/ppt/slides/slide7.xml" Id="Rb2138038ad01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5bdd2c597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690971404a9f" /><Relationship Type="http://schemas.openxmlformats.org/officeDocument/2006/relationships/theme" Target="/ppt/slideMasters/theme/theme1.xml" Id="Red7a0b7d3a91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569097140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f0704dfa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91ed11b37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5e0f7816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f21d77a1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72a196bcd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6ae96608c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5e83df72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GRETE GRØNHAUG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