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860da5b91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1b1291cb74e37"/>
  </p:sldMasterIdLst>
  <p:sldIdLst>
    <p:sldId xmlns:r="http://schemas.openxmlformats.org/officeDocument/2006/relationships" id="256" r:id="Rb76f6dfb86b749a4"/>
    <p:sldId xmlns:r="http://schemas.openxmlformats.org/officeDocument/2006/relationships" id="257" r:id="R5f5d90ce686d477c"/>
    <p:sldId xmlns:r="http://schemas.openxmlformats.org/officeDocument/2006/relationships" id="258" r:id="Rebf1c8a8d8b04b04"/>
    <p:sldId xmlns:r="http://schemas.openxmlformats.org/officeDocument/2006/relationships" id="259" r:id="Rc72da04294e24dba"/>
    <p:sldId xmlns:r="http://schemas.openxmlformats.org/officeDocument/2006/relationships" id="260" r:id="R07f638cd1ab345da"/>
    <p:sldId xmlns:r="http://schemas.openxmlformats.org/officeDocument/2006/relationships" id="261" r:id="Rcf1e5868927c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1b1291cb74e37" /><Relationship Type="http://schemas.openxmlformats.org/officeDocument/2006/relationships/slide" Target="/ppt/slides/slide1.xml" Id="Rb76f6dfb86b749a4" /><Relationship Type="http://schemas.openxmlformats.org/officeDocument/2006/relationships/slide" Target="/ppt/slides/slide2.xml" Id="R5f5d90ce686d477c" /><Relationship Type="http://schemas.openxmlformats.org/officeDocument/2006/relationships/slide" Target="/ppt/slides/slide3.xml" Id="Rebf1c8a8d8b04b04" /><Relationship Type="http://schemas.openxmlformats.org/officeDocument/2006/relationships/slide" Target="/ppt/slides/slide4.xml" Id="Rc72da04294e24dba" /><Relationship Type="http://schemas.openxmlformats.org/officeDocument/2006/relationships/slide" Target="/ppt/slides/slide5.xml" Id="R07f638cd1ab345da" /><Relationship Type="http://schemas.openxmlformats.org/officeDocument/2006/relationships/slide" Target="/ppt/slides/slide6.xml" Id="Rcf1e5868927c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5d87308f4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f5390e7db46cb" /><Relationship Type="http://schemas.openxmlformats.org/officeDocument/2006/relationships/theme" Target="/ppt/slideMasters/theme/theme1.xml" Id="R846054719080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f5390e7db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59d4392ae48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1fa035b3e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3ae47e084b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f59b8afa7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84208b006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52ba64e854c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HEGERLAND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637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915 470 319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HEGERLAND HOLDING AS</a:t>
            </a:r>
          </a:p>
        </p:txBody>
      </p:sp>
    </p:spTree>
  </p:cSld>
  <p:clrMapOvr>
    <a:masterClrMapping xmlns:a="http://schemas.openxmlformats.org/drawingml/2006/main"/>
  </p:clrMapOvr>
</p:sld>
</file>