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8d7449a3b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66f467f024e8d"/>
  </p:sldMasterIdLst>
  <p:sldIdLst>
    <p:sldId xmlns:r="http://schemas.openxmlformats.org/officeDocument/2006/relationships" id="256" r:id="R4511683429204fae"/>
    <p:sldId xmlns:r="http://schemas.openxmlformats.org/officeDocument/2006/relationships" id="257" r:id="R996e1cd393f14f5f"/>
    <p:sldId xmlns:r="http://schemas.openxmlformats.org/officeDocument/2006/relationships" id="258" r:id="R09376fa337d146a3"/>
    <p:sldId xmlns:r="http://schemas.openxmlformats.org/officeDocument/2006/relationships" id="259" r:id="R5092229068e848bf"/>
    <p:sldId xmlns:r="http://schemas.openxmlformats.org/officeDocument/2006/relationships" id="260" r:id="R4bbf5b6996094f2e"/>
    <p:sldId xmlns:r="http://schemas.openxmlformats.org/officeDocument/2006/relationships" id="261" r:id="R6698096dcc14402c"/>
    <p:sldId xmlns:r="http://schemas.openxmlformats.org/officeDocument/2006/relationships" id="262" r:id="R60442ebd57d9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66f467f024e8d" /><Relationship Type="http://schemas.openxmlformats.org/officeDocument/2006/relationships/slide" Target="/ppt/slides/slide1.xml" Id="R4511683429204fae" /><Relationship Type="http://schemas.openxmlformats.org/officeDocument/2006/relationships/slide" Target="/ppt/slides/slide2.xml" Id="R996e1cd393f14f5f" /><Relationship Type="http://schemas.openxmlformats.org/officeDocument/2006/relationships/slide" Target="/ppt/slides/slide3.xml" Id="R09376fa337d146a3" /><Relationship Type="http://schemas.openxmlformats.org/officeDocument/2006/relationships/slide" Target="/ppt/slides/slide4.xml" Id="R5092229068e848bf" /><Relationship Type="http://schemas.openxmlformats.org/officeDocument/2006/relationships/slide" Target="/ppt/slides/slide5.xml" Id="R4bbf5b6996094f2e" /><Relationship Type="http://schemas.openxmlformats.org/officeDocument/2006/relationships/slide" Target="/ppt/slides/slide6.xml" Id="R6698096dcc14402c" /><Relationship Type="http://schemas.openxmlformats.org/officeDocument/2006/relationships/slide" Target="/ppt/slides/slide7.xml" Id="R60442ebd57d9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51a89e6f8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6d64d0e144098" /><Relationship Type="http://schemas.openxmlformats.org/officeDocument/2006/relationships/theme" Target="/ppt/slideMasters/theme/theme1.xml" Id="R8c0aab5f63de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6d64d0e14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6bdfd419c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3464bf83a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822f1d1a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46d28c7c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20e5039b44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f1a35d11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1232e99a9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MATVAR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267 607 411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511 453 395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532 364 077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VARNER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MARIUS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915 379 443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MATVAR INVEST AS</a:t>
            </a:r>
          </a:p>
        </p:txBody>
      </p:sp>
    </p:spTree>
  </p:cSld>
  <p:clrMapOvr>
    <a:masterClrMapping xmlns:a="http://schemas.openxmlformats.org/drawingml/2006/main"/>
  </p:clrMapOvr>
</p:sld>
</file>