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81525b21b045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a0dcf041a045e7"/>
  </p:sldMasterIdLst>
  <p:sldIdLst>
    <p:sldId xmlns:r="http://schemas.openxmlformats.org/officeDocument/2006/relationships" id="256" r:id="R77631f7664ac481b"/>
    <p:sldId xmlns:r="http://schemas.openxmlformats.org/officeDocument/2006/relationships" id="257" r:id="R10a2dbf4d0fd44d9"/>
    <p:sldId xmlns:r="http://schemas.openxmlformats.org/officeDocument/2006/relationships" id="258" r:id="Rcfd24b1c3fa64d26"/>
    <p:sldId xmlns:r="http://schemas.openxmlformats.org/officeDocument/2006/relationships" id="259" r:id="R88daa90c0afa4f10"/>
    <p:sldId xmlns:r="http://schemas.openxmlformats.org/officeDocument/2006/relationships" id="260" r:id="Rde42628b2de243f6"/>
    <p:sldId xmlns:r="http://schemas.openxmlformats.org/officeDocument/2006/relationships" id="261" r:id="R348423250b1b469b"/>
    <p:sldId xmlns:r="http://schemas.openxmlformats.org/officeDocument/2006/relationships" id="262" r:id="Ra57eabfe299243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0dcf041a045e7" /><Relationship Type="http://schemas.openxmlformats.org/officeDocument/2006/relationships/slide" Target="/ppt/slides/slide1.xml" Id="R77631f7664ac481b" /><Relationship Type="http://schemas.openxmlformats.org/officeDocument/2006/relationships/slide" Target="/ppt/slides/slide2.xml" Id="R10a2dbf4d0fd44d9" /><Relationship Type="http://schemas.openxmlformats.org/officeDocument/2006/relationships/slide" Target="/ppt/slides/slide3.xml" Id="Rcfd24b1c3fa64d26" /><Relationship Type="http://schemas.openxmlformats.org/officeDocument/2006/relationships/slide" Target="/ppt/slides/slide4.xml" Id="R88daa90c0afa4f10" /><Relationship Type="http://schemas.openxmlformats.org/officeDocument/2006/relationships/slide" Target="/ppt/slides/slide5.xml" Id="Rde42628b2de243f6" /><Relationship Type="http://schemas.openxmlformats.org/officeDocument/2006/relationships/slide" Target="/ppt/slides/slide6.xml" Id="R348423250b1b469b" /><Relationship Type="http://schemas.openxmlformats.org/officeDocument/2006/relationships/slide" Target="/ppt/slides/slide7.xml" Id="Ra57eabfe299243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7e4e7b93042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c8236be794392" /><Relationship Type="http://schemas.openxmlformats.org/officeDocument/2006/relationships/theme" Target="/ppt/slideMasters/theme/theme1.xml" Id="R084de973840744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6c8236be7943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f7cc3121c46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906011c8145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89561b27b48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3e84258da46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ec24f8e1e45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8cec7e0fa4e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412913b234d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HENVAR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HENVAR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267 300 176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506 116 002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524 531 739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TRAPNES VARNER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MARIUS VARNER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915 379 427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