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afb9a6f8df42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4b9df159e94164"/>
  </p:sldMasterIdLst>
  <p:sldIdLst>
    <p:sldId xmlns:r="http://schemas.openxmlformats.org/officeDocument/2006/relationships" id="256" r:id="Rb3a98f211b864d26"/>
    <p:sldId xmlns:r="http://schemas.openxmlformats.org/officeDocument/2006/relationships" id="257" r:id="Re595b8516e2b4d17"/>
    <p:sldId xmlns:r="http://schemas.openxmlformats.org/officeDocument/2006/relationships" id="258" r:id="Reebcedcb655b47cb"/>
    <p:sldId xmlns:r="http://schemas.openxmlformats.org/officeDocument/2006/relationships" id="259" r:id="Rf21f301de1844851"/>
    <p:sldId xmlns:r="http://schemas.openxmlformats.org/officeDocument/2006/relationships" id="260" r:id="R657d0fba951f4dc8"/>
    <p:sldId xmlns:r="http://schemas.openxmlformats.org/officeDocument/2006/relationships" id="261" r:id="R55faaa9c96054401"/>
    <p:sldId xmlns:r="http://schemas.openxmlformats.org/officeDocument/2006/relationships" id="262" r:id="R6aa570a94cdb4d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b9df159e94164" /><Relationship Type="http://schemas.openxmlformats.org/officeDocument/2006/relationships/slide" Target="/ppt/slides/slide1.xml" Id="Rb3a98f211b864d26" /><Relationship Type="http://schemas.openxmlformats.org/officeDocument/2006/relationships/slide" Target="/ppt/slides/slide2.xml" Id="Re595b8516e2b4d17" /><Relationship Type="http://schemas.openxmlformats.org/officeDocument/2006/relationships/slide" Target="/ppt/slides/slide3.xml" Id="Reebcedcb655b47cb" /><Relationship Type="http://schemas.openxmlformats.org/officeDocument/2006/relationships/slide" Target="/ppt/slides/slide4.xml" Id="Rf21f301de1844851" /><Relationship Type="http://schemas.openxmlformats.org/officeDocument/2006/relationships/slide" Target="/ppt/slides/slide5.xml" Id="R657d0fba951f4dc8" /><Relationship Type="http://schemas.openxmlformats.org/officeDocument/2006/relationships/slide" Target="/ppt/slides/slide6.xml" Id="R55faaa9c96054401" /><Relationship Type="http://schemas.openxmlformats.org/officeDocument/2006/relationships/slide" Target="/ppt/slides/slide7.xml" Id="R6aa570a94cdb4d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bc1ec300cd4a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c958564ec473c" /><Relationship Type="http://schemas.openxmlformats.org/officeDocument/2006/relationships/theme" Target="/ppt/slideMasters/theme/theme1.xml" Id="R4d3c45e0006b44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0c958564ec47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85fe6f75040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577e02cfe4a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1cb0a82384f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131f602ac43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9bfd76c094d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bb3fa977e4f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db0a1fad647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NÆRINGSEIENDOM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NÆRINGSEIENDOM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3 769 932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3 144 087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6 847 188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52 768 725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354 128 642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GRUPPEN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BIRKEBEINER 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915 319 432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