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d88dac67e04c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757ea9f95546d7"/>
  </p:sldMasterIdLst>
  <p:sldIdLst>
    <p:sldId xmlns:r="http://schemas.openxmlformats.org/officeDocument/2006/relationships" id="256" r:id="Rf9870c0310934bad"/>
    <p:sldId xmlns:r="http://schemas.openxmlformats.org/officeDocument/2006/relationships" id="257" r:id="R3ea82a0177894caf"/>
    <p:sldId xmlns:r="http://schemas.openxmlformats.org/officeDocument/2006/relationships" id="258" r:id="R85126273604f4c03"/>
    <p:sldId xmlns:r="http://schemas.openxmlformats.org/officeDocument/2006/relationships" id="259" r:id="Rb74959b16b234eec"/>
    <p:sldId xmlns:r="http://schemas.openxmlformats.org/officeDocument/2006/relationships" id="260" r:id="R04620fa48bb5461c"/>
    <p:sldId xmlns:r="http://schemas.openxmlformats.org/officeDocument/2006/relationships" id="261" r:id="Rd2c64ca58ced44a9"/>
    <p:sldId xmlns:r="http://schemas.openxmlformats.org/officeDocument/2006/relationships" id="262" r:id="R215cb04a46634a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757ea9f95546d7" /><Relationship Type="http://schemas.openxmlformats.org/officeDocument/2006/relationships/slide" Target="/ppt/slides/slide1.xml" Id="Rf9870c0310934bad" /><Relationship Type="http://schemas.openxmlformats.org/officeDocument/2006/relationships/slide" Target="/ppt/slides/slide2.xml" Id="R3ea82a0177894caf" /><Relationship Type="http://schemas.openxmlformats.org/officeDocument/2006/relationships/slide" Target="/ppt/slides/slide3.xml" Id="R85126273604f4c03" /><Relationship Type="http://schemas.openxmlformats.org/officeDocument/2006/relationships/slide" Target="/ppt/slides/slide4.xml" Id="Rb74959b16b234eec" /><Relationship Type="http://schemas.openxmlformats.org/officeDocument/2006/relationships/slide" Target="/ppt/slides/slide5.xml" Id="R04620fa48bb5461c" /><Relationship Type="http://schemas.openxmlformats.org/officeDocument/2006/relationships/slide" Target="/ppt/slides/slide6.xml" Id="Rd2c64ca58ced44a9" /><Relationship Type="http://schemas.openxmlformats.org/officeDocument/2006/relationships/slide" Target="/ppt/slides/slide7.xml" Id="R215cb04a46634a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fd7480e63c42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2f5b63905448f" /><Relationship Type="http://schemas.openxmlformats.org/officeDocument/2006/relationships/theme" Target="/ppt/slideMasters/theme/theme1.xml" Id="Reed85cd92eb042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a2f5b6390544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d358482614b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9bc63ecef42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b2008abda41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c484308c745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6a3a36a4d49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8204e876649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50b93c51a45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TECHAL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TECHAL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TECHAL AS ble etablert [år] og holder til i Stathelle.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TECHAL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TECHAL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TECHAL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303 818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125 210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19 533 703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23 260 957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26 315 536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TECHAL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VELTA AA LJOSLAND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TECHAL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Skauveien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3961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915 313 647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TECHAL AS</a:t>
            </a:r>
          </a:p>
        </p:txBody>
      </p:sp>
    </p:spTree>
  </p:cSld>
  <p:clrMapOvr>
    <a:masterClrMapping xmlns:a="http://schemas.openxmlformats.org/drawingml/2006/main"/>
  </p:clrMapOvr>
</p:sld>
</file>