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f5bebef60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5e2c7b95549f2"/>
  </p:sldMasterIdLst>
  <p:sldIdLst>
    <p:sldId xmlns:r="http://schemas.openxmlformats.org/officeDocument/2006/relationships" id="256" r:id="Rdd4ce35b199c47b6"/>
    <p:sldId xmlns:r="http://schemas.openxmlformats.org/officeDocument/2006/relationships" id="257" r:id="R7e6f9083a28944c6"/>
    <p:sldId xmlns:r="http://schemas.openxmlformats.org/officeDocument/2006/relationships" id="258" r:id="R29bc25574b304f2a"/>
    <p:sldId xmlns:r="http://schemas.openxmlformats.org/officeDocument/2006/relationships" id="259" r:id="Rc2836f6737d443ea"/>
    <p:sldId xmlns:r="http://schemas.openxmlformats.org/officeDocument/2006/relationships" id="260" r:id="Rfc8228b370414eec"/>
    <p:sldId xmlns:r="http://schemas.openxmlformats.org/officeDocument/2006/relationships" id="261" r:id="R9c83e0874da0406a"/>
    <p:sldId xmlns:r="http://schemas.openxmlformats.org/officeDocument/2006/relationships" id="262" r:id="Rc0ea824c7470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5e2c7b95549f2" /><Relationship Type="http://schemas.openxmlformats.org/officeDocument/2006/relationships/slide" Target="/ppt/slides/slide1.xml" Id="Rdd4ce35b199c47b6" /><Relationship Type="http://schemas.openxmlformats.org/officeDocument/2006/relationships/slide" Target="/ppt/slides/slide2.xml" Id="R7e6f9083a28944c6" /><Relationship Type="http://schemas.openxmlformats.org/officeDocument/2006/relationships/slide" Target="/ppt/slides/slide3.xml" Id="R29bc25574b304f2a" /><Relationship Type="http://schemas.openxmlformats.org/officeDocument/2006/relationships/slide" Target="/ppt/slides/slide4.xml" Id="Rc2836f6737d443ea" /><Relationship Type="http://schemas.openxmlformats.org/officeDocument/2006/relationships/slide" Target="/ppt/slides/slide5.xml" Id="Rfc8228b370414eec" /><Relationship Type="http://schemas.openxmlformats.org/officeDocument/2006/relationships/slide" Target="/ppt/slides/slide6.xml" Id="R9c83e0874da0406a" /><Relationship Type="http://schemas.openxmlformats.org/officeDocument/2006/relationships/slide" Target="/ppt/slides/slide7.xml" Id="Rc0ea824c7470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228c03ca349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338fc35f04906" /><Relationship Type="http://schemas.openxmlformats.org/officeDocument/2006/relationships/theme" Target="/ppt/slideMasters/theme/theme1.xml" Id="Rcbc407da0557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338fc35f049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4645bb5c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4f165f144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fa9e3aca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5af575bd6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b86ffcf0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efe15f678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d7996d0e9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378 894 949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ALEJANDRA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OLE IGOR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SARA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