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5bfec21aaf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36ca4f9f794f7c"/>
  </p:sldMasterIdLst>
  <p:sldIdLst>
    <p:sldId xmlns:r="http://schemas.openxmlformats.org/officeDocument/2006/relationships" id="256" r:id="R628566c17cc84a9b"/>
    <p:sldId xmlns:r="http://schemas.openxmlformats.org/officeDocument/2006/relationships" id="257" r:id="Rc46595149d0d454c"/>
    <p:sldId xmlns:r="http://schemas.openxmlformats.org/officeDocument/2006/relationships" id="258" r:id="R0b48e6dee9b14d81"/>
    <p:sldId xmlns:r="http://schemas.openxmlformats.org/officeDocument/2006/relationships" id="259" r:id="Re7d9107fc2b0414d"/>
    <p:sldId xmlns:r="http://schemas.openxmlformats.org/officeDocument/2006/relationships" id="260" r:id="R1b4b35f0081d43ce"/>
    <p:sldId xmlns:r="http://schemas.openxmlformats.org/officeDocument/2006/relationships" id="261" r:id="R058c633b116147d2"/>
    <p:sldId xmlns:r="http://schemas.openxmlformats.org/officeDocument/2006/relationships" id="262" r:id="Rfa2dc874d60e4d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6ca4f9f794f7c" /><Relationship Type="http://schemas.openxmlformats.org/officeDocument/2006/relationships/slide" Target="/ppt/slides/slide1.xml" Id="R628566c17cc84a9b" /><Relationship Type="http://schemas.openxmlformats.org/officeDocument/2006/relationships/slide" Target="/ppt/slides/slide2.xml" Id="Rc46595149d0d454c" /><Relationship Type="http://schemas.openxmlformats.org/officeDocument/2006/relationships/slide" Target="/ppt/slides/slide3.xml" Id="R0b48e6dee9b14d81" /><Relationship Type="http://schemas.openxmlformats.org/officeDocument/2006/relationships/slide" Target="/ppt/slides/slide4.xml" Id="Re7d9107fc2b0414d" /><Relationship Type="http://schemas.openxmlformats.org/officeDocument/2006/relationships/slide" Target="/ppt/slides/slide5.xml" Id="R1b4b35f0081d43ce" /><Relationship Type="http://schemas.openxmlformats.org/officeDocument/2006/relationships/slide" Target="/ppt/slides/slide6.xml" Id="R058c633b116147d2" /><Relationship Type="http://schemas.openxmlformats.org/officeDocument/2006/relationships/slide" Target="/ppt/slides/slide7.xml" Id="Rfa2dc874d60e4d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6bd5a08c548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997e7012d40ef" /><Relationship Type="http://schemas.openxmlformats.org/officeDocument/2006/relationships/theme" Target="/ppt/slideMasters/theme/theme1.xml" Id="Reb1e16fd0cb7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2997e7012d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5a18d7bf1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921bec48d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e80a4d02146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d08140d204f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e14d4729846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046f23f95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fdc298678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