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7ff6cb442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7d17f7d9d4484"/>
  </p:sldMasterIdLst>
  <p:sldIdLst>
    <p:sldId xmlns:r="http://schemas.openxmlformats.org/officeDocument/2006/relationships" id="256" r:id="Rd954ebec661d4549"/>
    <p:sldId xmlns:r="http://schemas.openxmlformats.org/officeDocument/2006/relationships" id="257" r:id="R80de4ea56e0245c3"/>
    <p:sldId xmlns:r="http://schemas.openxmlformats.org/officeDocument/2006/relationships" id="258" r:id="Ra064555fed4a4912"/>
    <p:sldId xmlns:r="http://schemas.openxmlformats.org/officeDocument/2006/relationships" id="259" r:id="R583b64336adc4b2d"/>
    <p:sldId xmlns:r="http://schemas.openxmlformats.org/officeDocument/2006/relationships" id="260" r:id="R9232307186934de9"/>
    <p:sldId xmlns:r="http://schemas.openxmlformats.org/officeDocument/2006/relationships" id="261" r:id="R4359f224948642b4"/>
    <p:sldId xmlns:r="http://schemas.openxmlformats.org/officeDocument/2006/relationships" id="262" r:id="R69d21ba04feb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7d17f7d9d4484" /><Relationship Type="http://schemas.openxmlformats.org/officeDocument/2006/relationships/slide" Target="/ppt/slides/slide1.xml" Id="Rd954ebec661d4549" /><Relationship Type="http://schemas.openxmlformats.org/officeDocument/2006/relationships/slide" Target="/ppt/slides/slide2.xml" Id="R80de4ea56e0245c3" /><Relationship Type="http://schemas.openxmlformats.org/officeDocument/2006/relationships/slide" Target="/ppt/slides/slide3.xml" Id="Ra064555fed4a4912" /><Relationship Type="http://schemas.openxmlformats.org/officeDocument/2006/relationships/slide" Target="/ppt/slides/slide4.xml" Id="R583b64336adc4b2d" /><Relationship Type="http://schemas.openxmlformats.org/officeDocument/2006/relationships/slide" Target="/ppt/slides/slide5.xml" Id="R9232307186934de9" /><Relationship Type="http://schemas.openxmlformats.org/officeDocument/2006/relationships/slide" Target="/ppt/slides/slide6.xml" Id="R4359f224948642b4" /><Relationship Type="http://schemas.openxmlformats.org/officeDocument/2006/relationships/slide" Target="/ppt/slides/slide7.xml" Id="R69d21ba04feb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c5a5807a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2860143d54911" /><Relationship Type="http://schemas.openxmlformats.org/officeDocument/2006/relationships/theme" Target="/ppt/slideMasters/theme/theme1.xml" Id="Rbe7c55a6b451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2860143d5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270e52db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f577f6cd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1a8c0d8d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32814e08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65ebcea8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91117796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413b20b1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