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2cb37dca5e41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dbb85cde1f4efd"/>
  </p:sldMasterIdLst>
  <p:sldIdLst>
    <p:sldId xmlns:r="http://schemas.openxmlformats.org/officeDocument/2006/relationships" id="256" r:id="Rd8d32bc066c94427"/>
    <p:sldId xmlns:r="http://schemas.openxmlformats.org/officeDocument/2006/relationships" id="257" r:id="Rd107e681ff494a4e"/>
    <p:sldId xmlns:r="http://schemas.openxmlformats.org/officeDocument/2006/relationships" id="258" r:id="R3eae5505c7644a3f"/>
    <p:sldId xmlns:r="http://schemas.openxmlformats.org/officeDocument/2006/relationships" id="259" r:id="R80bbaae6187848b9"/>
    <p:sldId xmlns:r="http://schemas.openxmlformats.org/officeDocument/2006/relationships" id="260" r:id="R293ed890e6b6437f"/>
    <p:sldId xmlns:r="http://schemas.openxmlformats.org/officeDocument/2006/relationships" id="261" r:id="Rdb78a7b746b345b6"/>
    <p:sldId xmlns:r="http://schemas.openxmlformats.org/officeDocument/2006/relationships" id="262" r:id="Ra2a343bbd79541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dbb85cde1f4efd" /><Relationship Type="http://schemas.openxmlformats.org/officeDocument/2006/relationships/slide" Target="/ppt/slides/slide1.xml" Id="Rd8d32bc066c94427" /><Relationship Type="http://schemas.openxmlformats.org/officeDocument/2006/relationships/slide" Target="/ppt/slides/slide2.xml" Id="Rd107e681ff494a4e" /><Relationship Type="http://schemas.openxmlformats.org/officeDocument/2006/relationships/slide" Target="/ppt/slides/slide3.xml" Id="R3eae5505c7644a3f" /><Relationship Type="http://schemas.openxmlformats.org/officeDocument/2006/relationships/slide" Target="/ppt/slides/slide4.xml" Id="R80bbaae6187848b9" /><Relationship Type="http://schemas.openxmlformats.org/officeDocument/2006/relationships/slide" Target="/ppt/slides/slide5.xml" Id="R293ed890e6b6437f" /><Relationship Type="http://schemas.openxmlformats.org/officeDocument/2006/relationships/slide" Target="/ppt/slides/slide6.xml" Id="Rdb78a7b746b345b6" /><Relationship Type="http://schemas.openxmlformats.org/officeDocument/2006/relationships/slide" Target="/ppt/slides/slide7.xml" Id="Ra2a343bbd79541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1ec8de91f64d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2fb7a69f442d3" /><Relationship Type="http://schemas.openxmlformats.org/officeDocument/2006/relationships/theme" Target="/ppt/slideMasters/theme/theme1.xml" Id="R8b5a3f3414694a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f2fb7a69f442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c721aafcc49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c7708e08e43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bbd451b3f44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3386dabec4e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1ac02cacb43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73e912c9748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62895b41a4f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MIRAA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MIRAA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1 653 315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233 520 179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233 561 183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MARIA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 Juels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915 285 465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