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2b2f204cd2b4af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b126c026a6a49d8"/>
  </p:sldMasterIdLst>
  <p:sldIdLst>
    <p:sldId xmlns:r="http://schemas.openxmlformats.org/officeDocument/2006/relationships" id="256" r:id="Rd1842b9f35e841e7"/>
    <p:sldId xmlns:r="http://schemas.openxmlformats.org/officeDocument/2006/relationships" id="257" r:id="Ra1ce902cef02410b"/>
    <p:sldId xmlns:r="http://schemas.openxmlformats.org/officeDocument/2006/relationships" id="258" r:id="R6a5d49a0a91a42c0"/>
    <p:sldId xmlns:r="http://schemas.openxmlformats.org/officeDocument/2006/relationships" id="259" r:id="R5c0b3fc8185f49f9"/>
    <p:sldId xmlns:r="http://schemas.openxmlformats.org/officeDocument/2006/relationships" id="260" r:id="Rc7250aec231b4b48"/>
    <p:sldId xmlns:r="http://schemas.openxmlformats.org/officeDocument/2006/relationships" id="261" r:id="R30de6407cf594b66"/>
    <p:sldId xmlns:r="http://schemas.openxmlformats.org/officeDocument/2006/relationships" id="262" r:id="R15b384dea5e04da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126c026a6a49d8" /><Relationship Type="http://schemas.openxmlformats.org/officeDocument/2006/relationships/slide" Target="/ppt/slides/slide1.xml" Id="Rd1842b9f35e841e7" /><Relationship Type="http://schemas.openxmlformats.org/officeDocument/2006/relationships/slide" Target="/ppt/slides/slide2.xml" Id="Ra1ce902cef02410b" /><Relationship Type="http://schemas.openxmlformats.org/officeDocument/2006/relationships/slide" Target="/ppt/slides/slide3.xml" Id="R6a5d49a0a91a42c0" /><Relationship Type="http://schemas.openxmlformats.org/officeDocument/2006/relationships/slide" Target="/ppt/slides/slide4.xml" Id="R5c0b3fc8185f49f9" /><Relationship Type="http://schemas.openxmlformats.org/officeDocument/2006/relationships/slide" Target="/ppt/slides/slide5.xml" Id="Rc7250aec231b4b48" /><Relationship Type="http://schemas.openxmlformats.org/officeDocument/2006/relationships/slide" Target="/ppt/slides/slide6.xml" Id="R30de6407cf594b66" /><Relationship Type="http://schemas.openxmlformats.org/officeDocument/2006/relationships/slide" Target="/ppt/slides/slide7.xml" Id="R15b384dea5e04da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827ba6a19041b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25ead650c342b7" /><Relationship Type="http://schemas.openxmlformats.org/officeDocument/2006/relationships/theme" Target="/ppt/slideMasters/theme/theme1.xml" Id="R992e07a0554e4c5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025ead650c342b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3b55a0961e4c8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53e560055043b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251b61ece742b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9ed6f9f78d4dc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752dd9a6b6484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4f141b84c4433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233117b22d41f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FASE3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FASE3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FASE3 AS ble etablert [år] og holder til i Tau.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FASE3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FASE3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FASE3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−7 434 168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215 264 759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74 121 366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74 121 366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FASE3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FASE3 AS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IAN ASHTON BARRON  –  30,0 %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FASE3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Kjølevikvegen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4121 Tau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915 230 466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FASE3 AS</a:t>
            </a:r>
          </a:p>
        </p:txBody>
      </p:sp>
    </p:spTree>
  </p:cSld>
  <p:clrMapOvr>
    <a:masterClrMapping xmlns:a="http://schemas.openxmlformats.org/drawingml/2006/main"/>
  </p:clrMapOvr>
</p:sld>
</file>