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21a0e96dfd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ee6b5c6b749eb"/>
  </p:sldMasterIdLst>
  <p:sldIdLst>
    <p:sldId xmlns:r="http://schemas.openxmlformats.org/officeDocument/2006/relationships" id="256" r:id="R8ba91d59b0764d2b"/>
    <p:sldId xmlns:r="http://schemas.openxmlformats.org/officeDocument/2006/relationships" id="257" r:id="Rf2db77324f684168"/>
    <p:sldId xmlns:r="http://schemas.openxmlformats.org/officeDocument/2006/relationships" id="258" r:id="R36692acf6d704104"/>
    <p:sldId xmlns:r="http://schemas.openxmlformats.org/officeDocument/2006/relationships" id="259" r:id="Rc3d68a71ecaa4c50"/>
    <p:sldId xmlns:r="http://schemas.openxmlformats.org/officeDocument/2006/relationships" id="260" r:id="R513bcfbc0681451f"/>
    <p:sldId xmlns:r="http://schemas.openxmlformats.org/officeDocument/2006/relationships" id="261" r:id="Red313e5e35ad46a3"/>
    <p:sldId xmlns:r="http://schemas.openxmlformats.org/officeDocument/2006/relationships" id="262" r:id="R9c2b1eb038724c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ee6b5c6b749eb" /><Relationship Type="http://schemas.openxmlformats.org/officeDocument/2006/relationships/slide" Target="/ppt/slides/slide1.xml" Id="R8ba91d59b0764d2b" /><Relationship Type="http://schemas.openxmlformats.org/officeDocument/2006/relationships/slide" Target="/ppt/slides/slide2.xml" Id="Rf2db77324f684168" /><Relationship Type="http://schemas.openxmlformats.org/officeDocument/2006/relationships/slide" Target="/ppt/slides/slide3.xml" Id="R36692acf6d704104" /><Relationship Type="http://schemas.openxmlformats.org/officeDocument/2006/relationships/slide" Target="/ppt/slides/slide4.xml" Id="Rc3d68a71ecaa4c50" /><Relationship Type="http://schemas.openxmlformats.org/officeDocument/2006/relationships/slide" Target="/ppt/slides/slide5.xml" Id="R513bcfbc0681451f" /><Relationship Type="http://schemas.openxmlformats.org/officeDocument/2006/relationships/slide" Target="/ppt/slides/slide6.xml" Id="Red313e5e35ad46a3" /><Relationship Type="http://schemas.openxmlformats.org/officeDocument/2006/relationships/slide" Target="/ppt/slides/slide7.xml" Id="R9c2b1eb038724c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646049c11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f5e948ceb43df" /><Relationship Type="http://schemas.openxmlformats.org/officeDocument/2006/relationships/theme" Target="/ppt/slideMasters/theme/theme1.xml" Id="R87d4cacb3da44f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f5e948ceb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f765f00ab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c81268d2a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69d0e48f94e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e7d5a041c4b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24f3f62c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7b3ca6a2a44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efb244bed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JØSSANG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JØSSANG INVEST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JØSSANG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4105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torejossang@hotmail.com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