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a16dd8af9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14c91217841ab"/>
  </p:sldMasterIdLst>
  <p:sldIdLst>
    <p:sldId xmlns:r="http://schemas.openxmlformats.org/officeDocument/2006/relationships" id="256" r:id="R4c15e3d32b994b1e"/>
    <p:sldId xmlns:r="http://schemas.openxmlformats.org/officeDocument/2006/relationships" id="257" r:id="Rcfb60443eced45a5"/>
    <p:sldId xmlns:r="http://schemas.openxmlformats.org/officeDocument/2006/relationships" id="258" r:id="Rceaa43b6abf8480d"/>
    <p:sldId xmlns:r="http://schemas.openxmlformats.org/officeDocument/2006/relationships" id="259" r:id="R2df24305ba3f4e0f"/>
    <p:sldId xmlns:r="http://schemas.openxmlformats.org/officeDocument/2006/relationships" id="260" r:id="Ra6a3c891df9e40d5"/>
    <p:sldId xmlns:r="http://schemas.openxmlformats.org/officeDocument/2006/relationships" id="261" r:id="R720fffb0c16b4841"/>
    <p:sldId xmlns:r="http://schemas.openxmlformats.org/officeDocument/2006/relationships" id="262" r:id="R87486f0e552d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14c91217841ab" /><Relationship Type="http://schemas.openxmlformats.org/officeDocument/2006/relationships/slide" Target="/ppt/slides/slide1.xml" Id="R4c15e3d32b994b1e" /><Relationship Type="http://schemas.openxmlformats.org/officeDocument/2006/relationships/slide" Target="/ppt/slides/slide2.xml" Id="Rcfb60443eced45a5" /><Relationship Type="http://schemas.openxmlformats.org/officeDocument/2006/relationships/slide" Target="/ppt/slides/slide3.xml" Id="Rceaa43b6abf8480d" /><Relationship Type="http://schemas.openxmlformats.org/officeDocument/2006/relationships/slide" Target="/ppt/slides/slide4.xml" Id="R2df24305ba3f4e0f" /><Relationship Type="http://schemas.openxmlformats.org/officeDocument/2006/relationships/slide" Target="/ppt/slides/slide5.xml" Id="Ra6a3c891df9e40d5" /><Relationship Type="http://schemas.openxmlformats.org/officeDocument/2006/relationships/slide" Target="/ppt/slides/slide6.xml" Id="R720fffb0c16b4841" /><Relationship Type="http://schemas.openxmlformats.org/officeDocument/2006/relationships/slide" Target="/ppt/slides/slide7.xml" Id="R87486f0e552d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390ee81f8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bad1331a46e4" /><Relationship Type="http://schemas.openxmlformats.org/officeDocument/2006/relationships/theme" Target="/ppt/slideMasters/theme/theme1.xml" Id="R2284291ce956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0bad1331a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f3f99ab4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39dacf90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969150bb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c33d9e14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0be66b17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75d74823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6780f03da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