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b77d851eb84e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776f98ca6749cc"/>
  </p:sldMasterIdLst>
  <p:sldIdLst>
    <p:sldId xmlns:r="http://schemas.openxmlformats.org/officeDocument/2006/relationships" id="256" r:id="R28a65607b49047e2"/>
    <p:sldId xmlns:r="http://schemas.openxmlformats.org/officeDocument/2006/relationships" id="257" r:id="R1a7670d1b9b84679"/>
    <p:sldId xmlns:r="http://schemas.openxmlformats.org/officeDocument/2006/relationships" id="258" r:id="R2a1c5edda1924a35"/>
    <p:sldId xmlns:r="http://schemas.openxmlformats.org/officeDocument/2006/relationships" id="259" r:id="Rde6b953abe674d24"/>
    <p:sldId xmlns:r="http://schemas.openxmlformats.org/officeDocument/2006/relationships" id="260" r:id="R84c49f585f9b4f68"/>
    <p:sldId xmlns:r="http://schemas.openxmlformats.org/officeDocument/2006/relationships" id="261" r:id="R84e345bdc8e240c7"/>
    <p:sldId xmlns:r="http://schemas.openxmlformats.org/officeDocument/2006/relationships" id="262" r:id="R2d888c9d3c3b44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776f98ca6749cc" /><Relationship Type="http://schemas.openxmlformats.org/officeDocument/2006/relationships/slide" Target="/ppt/slides/slide1.xml" Id="R28a65607b49047e2" /><Relationship Type="http://schemas.openxmlformats.org/officeDocument/2006/relationships/slide" Target="/ppt/slides/slide2.xml" Id="R1a7670d1b9b84679" /><Relationship Type="http://schemas.openxmlformats.org/officeDocument/2006/relationships/slide" Target="/ppt/slides/slide3.xml" Id="R2a1c5edda1924a35" /><Relationship Type="http://schemas.openxmlformats.org/officeDocument/2006/relationships/slide" Target="/ppt/slides/slide4.xml" Id="Rde6b953abe674d24" /><Relationship Type="http://schemas.openxmlformats.org/officeDocument/2006/relationships/slide" Target="/ppt/slides/slide5.xml" Id="R84c49f585f9b4f68" /><Relationship Type="http://schemas.openxmlformats.org/officeDocument/2006/relationships/slide" Target="/ppt/slides/slide6.xml" Id="R84e345bdc8e240c7" /><Relationship Type="http://schemas.openxmlformats.org/officeDocument/2006/relationships/slide" Target="/ppt/slides/slide7.xml" Id="R2d888c9d3c3b44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bfc47542d41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1bfbe81884b08" /><Relationship Type="http://schemas.openxmlformats.org/officeDocument/2006/relationships/theme" Target="/ppt/slideMasters/theme/theme1.xml" Id="R63c3640c00dd42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e1bfbe81884b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a3b16359142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20e6a01b447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4da777fae4a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36a50a9fa48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472dfeb4140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f2df38c3241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9214139ff40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NYDAHL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NYDAHL ANLEGG AS ble etablert [år] og holder til i Ingeberg.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1 559 967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−184 929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−169 479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975 958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OVE NYDAHL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ARNE NYDAHL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Narmovegen 277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2323 Ingeberg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geirove@nydahlanlegg.no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915 199 739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