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dc244b82f248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b8117808514787"/>
  </p:sldMasterIdLst>
  <p:sldIdLst>
    <p:sldId xmlns:r="http://schemas.openxmlformats.org/officeDocument/2006/relationships" id="256" r:id="R7dc55dfd92894f45"/>
    <p:sldId xmlns:r="http://schemas.openxmlformats.org/officeDocument/2006/relationships" id="257" r:id="Ra512f1df87af44b6"/>
    <p:sldId xmlns:r="http://schemas.openxmlformats.org/officeDocument/2006/relationships" id="258" r:id="Rd891a8da712747d3"/>
    <p:sldId xmlns:r="http://schemas.openxmlformats.org/officeDocument/2006/relationships" id="259" r:id="R0751a8edd40b4c2e"/>
    <p:sldId xmlns:r="http://schemas.openxmlformats.org/officeDocument/2006/relationships" id="260" r:id="R7747dbc8dc4c493a"/>
    <p:sldId xmlns:r="http://schemas.openxmlformats.org/officeDocument/2006/relationships" id="261" r:id="R6794ad7e6354464d"/>
    <p:sldId xmlns:r="http://schemas.openxmlformats.org/officeDocument/2006/relationships" id="262" r:id="R98f6245b4bc946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b8117808514787" /><Relationship Type="http://schemas.openxmlformats.org/officeDocument/2006/relationships/slide" Target="/ppt/slides/slide1.xml" Id="R7dc55dfd92894f45" /><Relationship Type="http://schemas.openxmlformats.org/officeDocument/2006/relationships/slide" Target="/ppt/slides/slide2.xml" Id="Ra512f1df87af44b6" /><Relationship Type="http://schemas.openxmlformats.org/officeDocument/2006/relationships/slide" Target="/ppt/slides/slide3.xml" Id="Rd891a8da712747d3" /><Relationship Type="http://schemas.openxmlformats.org/officeDocument/2006/relationships/slide" Target="/ppt/slides/slide4.xml" Id="R0751a8edd40b4c2e" /><Relationship Type="http://schemas.openxmlformats.org/officeDocument/2006/relationships/slide" Target="/ppt/slides/slide5.xml" Id="R7747dbc8dc4c493a" /><Relationship Type="http://schemas.openxmlformats.org/officeDocument/2006/relationships/slide" Target="/ppt/slides/slide6.xml" Id="R6794ad7e6354464d" /><Relationship Type="http://schemas.openxmlformats.org/officeDocument/2006/relationships/slide" Target="/ppt/slides/slide7.xml" Id="R98f6245b4bc946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7cf157002f4e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281d926d24415" /><Relationship Type="http://schemas.openxmlformats.org/officeDocument/2006/relationships/theme" Target="/ppt/slideMasters/theme/theme1.xml" Id="R07092f47a5db41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6281d926d244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bdce84b3244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1faf3b35b48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b1b928f0c45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689a3319b44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a8c78180544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c8c61b0a449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ce292d8d940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F2KAPITAL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F2KAPITAL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F2KAPITAL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F2KAPITAL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F2KAPITAL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F2KAPITAL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91 115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6 032 415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46 965 255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46 965 919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F2KAPITAL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HARALD NORDBREKKEN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F2KAPITAL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Stortingsgata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915 193 463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F2KAPITAL AS</a:t>
            </a:r>
          </a:p>
        </p:txBody>
      </p:sp>
    </p:spTree>
  </p:cSld>
  <p:clrMapOvr>
    <a:masterClrMapping xmlns:a="http://schemas.openxmlformats.org/drawingml/2006/main"/>
  </p:clrMapOvr>
</p:sld>
</file>