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858f8c69ce4e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b6bb961e4949e0"/>
  </p:sldMasterIdLst>
  <p:sldIdLst>
    <p:sldId xmlns:r="http://schemas.openxmlformats.org/officeDocument/2006/relationships" id="256" r:id="R7e87ff575b3741b0"/>
    <p:sldId xmlns:r="http://schemas.openxmlformats.org/officeDocument/2006/relationships" id="257" r:id="Rfd6beb43972c41ed"/>
    <p:sldId xmlns:r="http://schemas.openxmlformats.org/officeDocument/2006/relationships" id="258" r:id="R0e2e7d110e834d43"/>
    <p:sldId xmlns:r="http://schemas.openxmlformats.org/officeDocument/2006/relationships" id="259" r:id="R2f6c56b48ca44f9c"/>
    <p:sldId xmlns:r="http://schemas.openxmlformats.org/officeDocument/2006/relationships" id="260" r:id="R3b04088c156e422d"/>
    <p:sldId xmlns:r="http://schemas.openxmlformats.org/officeDocument/2006/relationships" id="261" r:id="Rd515d373ebf14b3e"/>
    <p:sldId xmlns:r="http://schemas.openxmlformats.org/officeDocument/2006/relationships" id="262" r:id="Rba38f15faf6749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b6bb961e4949e0" /><Relationship Type="http://schemas.openxmlformats.org/officeDocument/2006/relationships/slide" Target="/ppt/slides/slide1.xml" Id="R7e87ff575b3741b0" /><Relationship Type="http://schemas.openxmlformats.org/officeDocument/2006/relationships/slide" Target="/ppt/slides/slide2.xml" Id="Rfd6beb43972c41ed" /><Relationship Type="http://schemas.openxmlformats.org/officeDocument/2006/relationships/slide" Target="/ppt/slides/slide3.xml" Id="R0e2e7d110e834d43" /><Relationship Type="http://schemas.openxmlformats.org/officeDocument/2006/relationships/slide" Target="/ppt/slides/slide4.xml" Id="R2f6c56b48ca44f9c" /><Relationship Type="http://schemas.openxmlformats.org/officeDocument/2006/relationships/slide" Target="/ppt/slides/slide5.xml" Id="R3b04088c156e422d" /><Relationship Type="http://schemas.openxmlformats.org/officeDocument/2006/relationships/slide" Target="/ppt/slides/slide6.xml" Id="Rd515d373ebf14b3e" /><Relationship Type="http://schemas.openxmlformats.org/officeDocument/2006/relationships/slide" Target="/ppt/slides/slide7.xml" Id="Rba38f15faf6749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f4f223f9d44a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0d4013d1c4fa3" /><Relationship Type="http://schemas.openxmlformats.org/officeDocument/2006/relationships/theme" Target="/ppt/slideMasters/theme/theme1.xml" Id="R16b667a9efb54a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80d4013d1c4f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2622fd6e3e4f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e80444cfd646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09d6e6dfb41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b96fa4cfa4a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9d9a2881a41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b1ba3b0f94d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347656d674d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UGLEM SKOGPLEIE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UGLEM SKOGPLEIE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UGLEM SKOGPLEIE AS ble etablert [år] og holder til i Øyer.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UGLEM SKOGPLEIE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UGLEM SKOGPLEIE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UGLEM SKOGPLEIE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25 487 278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770 215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230 449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2 355 984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12 600 285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UGLEM SKOGPLEIE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UGLEM LARS TORE HAUGEN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UGLEM SKOGPLEIE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Kongsvegen 541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2636 Øyer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firmapost@uglemskogpleie.no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915 192 521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UGLEM SKOGPLEIE AS</a:t>
            </a:r>
          </a:p>
        </p:txBody>
      </p:sp>
    </p:spTree>
  </p:cSld>
  <p:clrMapOvr>
    <a:masterClrMapping xmlns:a="http://schemas.openxmlformats.org/drawingml/2006/main"/>
  </p:clrMapOvr>
</p:sld>
</file>