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d5471d8c2d44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9e196dd0f740f9"/>
  </p:sldMasterIdLst>
  <p:sldIdLst>
    <p:sldId xmlns:r="http://schemas.openxmlformats.org/officeDocument/2006/relationships" id="256" r:id="R0d5b301a36a74e07"/>
    <p:sldId xmlns:r="http://schemas.openxmlformats.org/officeDocument/2006/relationships" id="257" r:id="R4dff642b134b4213"/>
    <p:sldId xmlns:r="http://schemas.openxmlformats.org/officeDocument/2006/relationships" id="258" r:id="Re84409f4421b4b0b"/>
    <p:sldId xmlns:r="http://schemas.openxmlformats.org/officeDocument/2006/relationships" id="259" r:id="R8607251a38e44dd9"/>
    <p:sldId xmlns:r="http://schemas.openxmlformats.org/officeDocument/2006/relationships" id="260" r:id="Ra696f6131d814cf3"/>
    <p:sldId xmlns:r="http://schemas.openxmlformats.org/officeDocument/2006/relationships" id="261" r:id="R0f1556ecba004ca6"/>
    <p:sldId xmlns:r="http://schemas.openxmlformats.org/officeDocument/2006/relationships" id="262" r:id="R749ab018f51342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e196dd0f740f9" /><Relationship Type="http://schemas.openxmlformats.org/officeDocument/2006/relationships/slide" Target="/ppt/slides/slide1.xml" Id="R0d5b301a36a74e07" /><Relationship Type="http://schemas.openxmlformats.org/officeDocument/2006/relationships/slide" Target="/ppt/slides/slide2.xml" Id="R4dff642b134b4213" /><Relationship Type="http://schemas.openxmlformats.org/officeDocument/2006/relationships/slide" Target="/ppt/slides/slide3.xml" Id="Re84409f4421b4b0b" /><Relationship Type="http://schemas.openxmlformats.org/officeDocument/2006/relationships/slide" Target="/ppt/slides/slide4.xml" Id="R8607251a38e44dd9" /><Relationship Type="http://schemas.openxmlformats.org/officeDocument/2006/relationships/slide" Target="/ppt/slides/slide5.xml" Id="Ra696f6131d814cf3" /><Relationship Type="http://schemas.openxmlformats.org/officeDocument/2006/relationships/slide" Target="/ppt/slides/slide6.xml" Id="R0f1556ecba004ca6" /><Relationship Type="http://schemas.openxmlformats.org/officeDocument/2006/relationships/slide" Target="/ppt/slides/slide7.xml" Id="R749ab018f51342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a0fa0aec641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a7525e2044753" /><Relationship Type="http://schemas.openxmlformats.org/officeDocument/2006/relationships/theme" Target="/ppt/slideMasters/theme/theme1.xml" Id="Rb3377410a4a742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3a7525e20447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ff8d3f7db43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410b56cb046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77105180141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4a065310f40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7b1d5273543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de2786a664b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f5e68ee304e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VALUE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297 725 939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32 195 833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25 347 504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7 126 006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91 090 542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AS  –  75,3 %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KINE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LANGLIE-THOMASSEN MICHAEL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MEMORYCLOUD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STRAUME ÅSE HARUNA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bard.hansen@valueaccounting.no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915 156 975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