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1393749d7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042ee739f4dff"/>
  </p:sldMasterIdLst>
  <p:sldIdLst>
    <p:sldId xmlns:r="http://schemas.openxmlformats.org/officeDocument/2006/relationships" id="256" r:id="R8e7c2bfab6374dbd"/>
    <p:sldId xmlns:r="http://schemas.openxmlformats.org/officeDocument/2006/relationships" id="257" r:id="Ra6e95f42a87447ad"/>
    <p:sldId xmlns:r="http://schemas.openxmlformats.org/officeDocument/2006/relationships" id="258" r:id="R413e42f798164981"/>
    <p:sldId xmlns:r="http://schemas.openxmlformats.org/officeDocument/2006/relationships" id="259" r:id="Rf17885c1608840d9"/>
    <p:sldId xmlns:r="http://schemas.openxmlformats.org/officeDocument/2006/relationships" id="260" r:id="R3ca126d53e0a49cc"/>
    <p:sldId xmlns:r="http://schemas.openxmlformats.org/officeDocument/2006/relationships" id="261" r:id="R84bc1ce364004586"/>
    <p:sldId xmlns:r="http://schemas.openxmlformats.org/officeDocument/2006/relationships" id="262" r:id="R62b8c45171ba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042ee739f4dff" /><Relationship Type="http://schemas.openxmlformats.org/officeDocument/2006/relationships/slide" Target="/ppt/slides/slide1.xml" Id="R8e7c2bfab6374dbd" /><Relationship Type="http://schemas.openxmlformats.org/officeDocument/2006/relationships/slide" Target="/ppt/slides/slide2.xml" Id="Ra6e95f42a87447ad" /><Relationship Type="http://schemas.openxmlformats.org/officeDocument/2006/relationships/slide" Target="/ppt/slides/slide3.xml" Id="R413e42f798164981" /><Relationship Type="http://schemas.openxmlformats.org/officeDocument/2006/relationships/slide" Target="/ppt/slides/slide4.xml" Id="Rf17885c1608840d9" /><Relationship Type="http://schemas.openxmlformats.org/officeDocument/2006/relationships/slide" Target="/ppt/slides/slide5.xml" Id="R3ca126d53e0a49cc" /><Relationship Type="http://schemas.openxmlformats.org/officeDocument/2006/relationships/slide" Target="/ppt/slides/slide6.xml" Id="R84bc1ce364004586" /><Relationship Type="http://schemas.openxmlformats.org/officeDocument/2006/relationships/slide" Target="/ppt/slides/slide7.xml" Id="R62b8c45171ba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42d78ae42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52e7565b4b8e" /><Relationship Type="http://schemas.openxmlformats.org/officeDocument/2006/relationships/theme" Target="/ppt/slideMasters/theme/theme1.xml" Id="R261bfc3f9997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d52e7565b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f444e3f1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500f27f22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7d34438c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d69d57f8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3a025bc9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19716a0d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5bc059dc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