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6ed845c764f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19f298804471d"/>
  </p:sldMasterIdLst>
  <p:sldIdLst>
    <p:sldId xmlns:r="http://schemas.openxmlformats.org/officeDocument/2006/relationships" id="256" r:id="Rf8c60e288e9449b9"/>
    <p:sldId xmlns:r="http://schemas.openxmlformats.org/officeDocument/2006/relationships" id="257" r:id="Rae5d5a9e034d45ac"/>
    <p:sldId xmlns:r="http://schemas.openxmlformats.org/officeDocument/2006/relationships" id="258" r:id="Red994bf882954178"/>
    <p:sldId xmlns:r="http://schemas.openxmlformats.org/officeDocument/2006/relationships" id="259" r:id="Rcebed9d54ce04711"/>
    <p:sldId xmlns:r="http://schemas.openxmlformats.org/officeDocument/2006/relationships" id="260" r:id="R99ce807a923b45c0"/>
    <p:sldId xmlns:r="http://schemas.openxmlformats.org/officeDocument/2006/relationships" id="261" r:id="R50fd71a5dfce4af2"/>
    <p:sldId xmlns:r="http://schemas.openxmlformats.org/officeDocument/2006/relationships" id="262" r:id="Re9df6f7389ed48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19f298804471d" /><Relationship Type="http://schemas.openxmlformats.org/officeDocument/2006/relationships/slide" Target="/ppt/slides/slide1.xml" Id="Rf8c60e288e9449b9" /><Relationship Type="http://schemas.openxmlformats.org/officeDocument/2006/relationships/slide" Target="/ppt/slides/slide2.xml" Id="Rae5d5a9e034d45ac" /><Relationship Type="http://schemas.openxmlformats.org/officeDocument/2006/relationships/slide" Target="/ppt/slides/slide3.xml" Id="Red994bf882954178" /><Relationship Type="http://schemas.openxmlformats.org/officeDocument/2006/relationships/slide" Target="/ppt/slides/slide4.xml" Id="Rcebed9d54ce04711" /><Relationship Type="http://schemas.openxmlformats.org/officeDocument/2006/relationships/slide" Target="/ppt/slides/slide5.xml" Id="R99ce807a923b45c0" /><Relationship Type="http://schemas.openxmlformats.org/officeDocument/2006/relationships/slide" Target="/ppt/slides/slide6.xml" Id="R50fd71a5dfce4af2" /><Relationship Type="http://schemas.openxmlformats.org/officeDocument/2006/relationships/slide" Target="/ppt/slides/slide7.xml" Id="Re9df6f7389ed48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59c5d5a2904f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3915fa2674e7c" /><Relationship Type="http://schemas.openxmlformats.org/officeDocument/2006/relationships/theme" Target="/ppt/slideMasters/theme/theme1.xml" Id="R31d3525de936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3915fa2674e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e76609e38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181bfeafd4e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d3797a2464b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de15c4436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07782f20c40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1b57ac3f43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e1c48bd424c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 CONSULTING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SAIMA IFFAT CHEEMA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Kjeldaas'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saima@argusconsulting.no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915 137 741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 CONSULTING AS</a:t>
            </a:r>
          </a:p>
        </p:txBody>
      </p:sp>
    </p:spTree>
  </p:cSld>
  <p:clrMapOvr>
    <a:masterClrMapping xmlns:a="http://schemas.openxmlformats.org/drawingml/2006/main"/>
  </p:clrMapOvr>
</p:sld>
</file>